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 id="2147483702" r:id="rId5"/>
    <p:sldMasterId id="2147483981" r:id="rId6"/>
  </p:sldMasterIdLst>
  <p:notesMasterIdLst>
    <p:notesMasterId r:id="rId26"/>
  </p:notesMasterIdLst>
  <p:handoutMasterIdLst>
    <p:handoutMasterId r:id="rId27"/>
  </p:handoutMasterIdLst>
  <p:sldIdLst>
    <p:sldId id="2147473666" r:id="rId7"/>
    <p:sldId id="294" r:id="rId8"/>
    <p:sldId id="2147473670" r:id="rId9"/>
    <p:sldId id="2147473671" r:id="rId10"/>
    <p:sldId id="2147473697" r:id="rId11"/>
    <p:sldId id="2147473672" r:id="rId12"/>
    <p:sldId id="2147473673" r:id="rId13"/>
    <p:sldId id="2147473674" r:id="rId14"/>
    <p:sldId id="2147473675" r:id="rId15"/>
    <p:sldId id="2147473676" r:id="rId16"/>
    <p:sldId id="2147473677" r:id="rId17"/>
    <p:sldId id="2147473678" r:id="rId18"/>
    <p:sldId id="2147473679" r:id="rId19"/>
    <p:sldId id="2147473667" r:id="rId20"/>
    <p:sldId id="2147473698" r:id="rId21"/>
    <p:sldId id="2147473695" r:id="rId22"/>
    <p:sldId id="2147473669" r:id="rId23"/>
    <p:sldId id="2147473668" r:id="rId24"/>
    <p:sldId id="290"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4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4" autoAdjust="0"/>
    <p:restoredTop sz="67540" autoAdjust="0"/>
  </p:normalViewPr>
  <p:slideViewPr>
    <p:cSldViewPr snapToGrid="0" snapToObjects="1">
      <p:cViewPr varScale="1">
        <p:scale>
          <a:sx n="81" d="100"/>
          <a:sy n="81" d="100"/>
        </p:scale>
        <p:origin x="162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60"/>
    </p:cViewPr>
  </p:sorterViewPr>
  <p:notesViewPr>
    <p:cSldViewPr snapToGrid="0" snapToObjects="1">
      <p:cViewPr varScale="1">
        <p:scale>
          <a:sx n="145" d="100"/>
          <a:sy n="145" d="100"/>
        </p:scale>
        <p:origin x="48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7DD816-3FEF-2215-4A4A-9A711A6068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7801D68-14B0-C66C-829C-2C40703558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8C0C3C4-E7AE-F541-80FF-D1CBD536BF26}" type="datetimeFigureOut">
              <a:rPr lang="en-US"/>
              <a:pPr>
                <a:defRPr/>
              </a:pPr>
              <a:t>3/11/26</a:t>
            </a:fld>
            <a:endParaRPr lang="en-US"/>
          </a:p>
        </p:txBody>
      </p:sp>
      <p:sp>
        <p:nvSpPr>
          <p:cNvPr id="4" name="Footer Placeholder 3">
            <a:extLst>
              <a:ext uri="{FF2B5EF4-FFF2-40B4-BE49-F238E27FC236}">
                <a16:creationId xmlns:a16="http://schemas.microsoft.com/office/drawing/2014/main" id="{BEF97963-B291-5C53-6C10-FF9091F2E3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7DC8911-7CC5-526F-43E0-2C2C034BB2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83976D-B03D-5443-8726-F76461AD89A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240A3E-AA8A-8D74-90EE-03A7A69A63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9C19025-AB98-865C-BE05-D9A552DCC1B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92E6AB-7A53-7B4D-B868-FC849004FDB9}" type="datetimeFigureOut">
              <a:rPr lang="en-US"/>
              <a:pPr>
                <a:defRPr/>
              </a:pPr>
              <a:t>3/11/26</a:t>
            </a:fld>
            <a:endParaRPr lang="en-US"/>
          </a:p>
        </p:txBody>
      </p:sp>
      <p:sp>
        <p:nvSpPr>
          <p:cNvPr id="4" name="Slide Image Placeholder 3">
            <a:extLst>
              <a:ext uri="{FF2B5EF4-FFF2-40B4-BE49-F238E27FC236}">
                <a16:creationId xmlns:a16="http://schemas.microsoft.com/office/drawing/2014/main" id="{C947B96A-217D-BDB9-9950-B242629F83D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1C2A14A-0BC0-5DB5-4805-872DBB7713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F18B195-831F-186B-EEDA-2C7FAF5B0B5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6CD1AD0-CC3C-D24C-CA40-22A79B0C5D2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86A65C2-D222-2B48-ADE1-4C5C218637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86A65C2-D222-2B48-ADE1-4C5C21863706}" type="slidenum">
              <a:rPr lang="en-US" smtClean="0"/>
              <a:pPr>
                <a:defRPr/>
              </a:pPr>
              <a:t>2</a:t>
            </a:fld>
            <a:endParaRPr lang="en-US"/>
          </a:p>
        </p:txBody>
      </p:sp>
    </p:spTree>
    <p:extLst>
      <p:ext uri="{BB962C8B-B14F-4D97-AF65-F5344CB8AC3E}">
        <p14:creationId xmlns:p14="http://schemas.microsoft.com/office/powerpoint/2010/main" val="187784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A00CD-3C8C-0539-3520-F93A91888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A7341-7464-956A-E183-DFEAE24BE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B2BB2-5560-DD28-574A-B4E593B416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819580-DB10-788E-104D-712C3C55B024}"/>
              </a:ext>
            </a:extLst>
          </p:cNvPr>
          <p:cNvSpPr>
            <a:spLocks noGrp="1"/>
          </p:cNvSpPr>
          <p:nvPr>
            <p:ph type="sldNum" sz="quarter" idx="5"/>
          </p:nvPr>
        </p:nvSpPr>
        <p:spPr/>
        <p:txBody>
          <a:bodyPr/>
          <a:lstStyle/>
          <a:p>
            <a:pPr>
              <a:defRPr/>
            </a:pPr>
            <a:fld id="{386A65C2-D222-2B48-ADE1-4C5C21863706}" type="slidenum">
              <a:rPr lang="en-US" smtClean="0"/>
              <a:pPr>
                <a:defRPr/>
              </a:pPr>
              <a:t>11</a:t>
            </a:fld>
            <a:endParaRPr lang="en-US"/>
          </a:p>
        </p:txBody>
      </p:sp>
    </p:spTree>
    <p:extLst>
      <p:ext uri="{BB962C8B-B14F-4D97-AF65-F5344CB8AC3E}">
        <p14:creationId xmlns:p14="http://schemas.microsoft.com/office/powerpoint/2010/main" val="87195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8B54-A5EA-EDA3-1114-48554D862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A5D50-9D2C-4F0F-306C-B2CE1D0B5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8DA53-720F-A827-93D3-6093A2A34A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1CCF54-F3FE-7745-6463-705C3F554634}"/>
              </a:ext>
            </a:extLst>
          </p:cNvPr>
          <p:cNvSpPr>
            <a:spLocks noGrp="1"/>
          </p:cNvSpPr>
          <p:nvPr>
            <p:ph type="sldNum" sz="quarter" idx="5"/>
          </p:nvPr>
        </p:nvSpPr>
        <p:spPr/>
        <p:txBody>
          <a:bodyPr/>
          <a:lstStyle/>
          <a:p>
            <a:pPr>
              <a:defRPr/>
            </a:pPr>
            <a:fld id="{386A65C2-D222-2B48-ADE1-4C5C21863706}" type="slidenum">
              <a:rPr lang="en-US" smtClean="0"/>
              <a:pPr>
                <a:defRPr/>
              </a:pPr>
              <a:t>12</a:t>
            </a:fld>
            <a:endParaRPr lang="en-US"/>
          </a:p>
        </p:txBody>
      </p:sp>
    </p:spTree>
    <p:extLst>
      <p:ext uri="{BB962C8B-B14F-4D97-AF65-F5344CB8AC3E}">
        <p14:creationId xmlns:p14="http://schemas.microsoft.com/office/powerpoint/2010/main" val="3261794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12E47-FE0E-25B7-DBF1-A9F2E0DE5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D8273-FF98-9D8E-BD8F-ED023CC3C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69BBE-E7E1-0A0D-0115-E0B27A6565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EB1ECC-640B-5E90-FE5B-7747608EC46B}"/>
              </a:ext>
            </a:extLst>
          </p:cNvPr>
          <p:cNvSpPr>
            <a:spLocks noGrp="1"/>
          </p:cNvSpPr>
          <p:nvPr>
            <p:ph type="sldNum" sz="quarter" idx="5"/>
          </p:nvPr>
        </p:nvSpPr>
        <p:spPr/>
        <p:txBody>
          <a:bodyPr/>
          <a:lstStyle/>
          <a:p>
            <a:pPr>
              <a:defRPr/>
            </a:pPr>
            <a:fld id="{386A65C2-D222-2B48-ADE1-4C5C21863706}" type="slidenum">
              <a:rPr lang="en-US" smtClean="0"/>
              <a:pPr>
                <a:defRPr/>
              </a:pPr>
              <a:t>13</a:t>
            </a:fld>
            <a:endParaRPr lang="en-US"/>
          </a:p>
        </p:txBody>
      </p:sp>
    </p:spTree>
    <p:extLst>
      <p:ext uri="{BB962C8B-B14F-4D97-AF65-F5344CB8AC3E}">
        <p14:creationId xmlns:p14="http://schemas.microsoft.com/office/powerpoint/2010/main" val="428531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A30C3-BD33-CFAE-F971-9C9610EA4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386A3-BC7C-8B53-EACB-DF4AD2FE3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894D4-8B71-9F06-B6AB-6FB762F69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879788-DF59-AFB7-010D-135B5AEB8CE5}"/>
              </a:ext>
            </a:extLst>
          </p:cNvPr>
          <p:cNvSpPr>
            <a:spLocks noGrp="1"/>
          </p:cNvSpPr>
          <p:nvPr>
            <p:ph type="sldNum" sz="quarter" idx="5"/>
          </p:nvPr>
        </p:nvSpPr>
        <p:spPr/>
        <p:txBody>
          <a:bodyPr/>
          <a:lstStyle/>
          <a:p>
            <a:pPr>
              <a:defRPr/>
            </a:pPr>
            <a:fld id="{386A65C2-D222-2B48-ADE1-4C5C21863706}" type="slidenum">
              <a:rPr lang="en-US" smtClean="0"/>
              <a:pPr>
                <a:defRPr/>
              </a:pPr>
              <a:t>14</a:t>
            </a:fld>
            <a:endParaRPr lang="en-US"/>
          </a:p>
        </p:txBody>
      </p:sp>
    </p:spTree>
    <p:extLst>
      <p:ext uri="{BB962C8B-B14F-4D97-AF65-F5344CB8AC3E}">
        <p14:creationId xmlns:p14="http://schemas.microsoft.com/office/powerpoint/2010/main" val="47412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5FB46-5F5A-DEC4-2B2C-B0441DD11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C9C92-458A-42E6-05D2-F0F47256D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FD122-8CFE-89A8-4D05-5BD96CCF1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4CF919-CFB1-C113-0445-4D71DAB7BE5F}"/>
              </a:ext>
            </a:extLst>
          </p:cNvPr>
          <p:cNvSpPr>
            <a:spLocks noGrp="1"/>
          </p:cNvSpPr>
          <p:nvPr>
            <p:ph type="sldNum" sz="quarter" idx="5"/>
          </p:nvPr>
        </p:nvSpPr>
        <p:spPr/>
        <p:txBody>
          <a:bodyPr/>
          <a:lstStyle/>
          <a:p>
            <a:pPr>
              <a:defRPr/>
            </a:pPr>
            <a:fld id="{386A65C2-D222-2B48-ADE1-4C5C21863706}" type="slidenum">
              <a:rPr lang="en-US" smtClean="0"/>
              <a:pPr>
                <a:defRPr/>
              </a:pPr>
              <a:t>15</a:t>
            </a:fld>
            <a:endParaRPr lang="en-US"/>
          </a:p>
        </p:txBody>
      </p:sp>
    </p:spTree>
    <p:extLst>
      <p:ext uri="{BB962C8B-B14F-4D97-AF65-F5344CB8AC3E}">
        <p14:creationId xmlns:p14="http://schemas.microsoft.com/office/powerpoint/2010/main" val="119044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BE01-A0F4-413F-44A7-93F9FB14A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F5BE9-99DD-0A8F-7716-854573FE0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DDDF5-1BED-9BFC-0993-9CAC2FE6DF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D67619-844F-8F55-F3E2-7AAD99BDF10C}"/>
              </a:ext>
            </a:extLst>
          </p:cNvPr>
          <p:cNvSpPr>
            <a:spLocks noGrp="1"/>
          </p:cNvSpPr>
          <p:nvPr>
            <p:ph type="sldNum" sz="quarter" idx="5"/>
          </p:nvPr>
        </p:nvSpPr>
        <p:spPr/>
        <p:txBody>
          <a:bodyPr/>
          <a:lstStyle/>
          <a:p>
            <a:pPr>
              <a:defRPr/>
            </a:pPr>
            <a:fld id="{386A65C2-D222-2B48-ADE1-4C5C21863706}" type="slidenum">
              <a:rPr lang="en-US" smtClean="0"/>
              <a:pPr>
                <a:defRPr/>
              </a:pPr>
              <a:t>16</a:t>
            </a:fld>
            <a:endParaRPr lang="en-US"/>
          </a:p>
        </p:txBody>
      </p:sp>
    </p:spTree>
    <p:extLst>
      <p:ext uri="{BB962C8B-B14F-4D97-AF65-F5344CB8AC3E}">
        <p14:creationId xmlns:p14="http://schemas.microsoft.com/office/powerpoint/2010/main" val="3811678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B61A3-3DE5-F5AE-4FD9-D79255A2A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AC718-F78F-AEBC-A544-9CF214DD6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163CF-6684-75C7-66A4-F7560F825C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E1A72E-C990-A277-BA4F-A848E3A1BE4C}"/>
              </a:ext>
            </a:extLst>
          </p:cNvPr>
          <p:cNvSpPr>
            <a:spLocks noGrp="1"/>
          </p:cNvSpPr>
          <p:nvPr>
            <p:ph type="sldNum" sz="quarter" idx="5"/>
          </p:nvPr>
        </p:nvSpPr>
        <p:spPr/>
        <p:txBody>
          <a:bodyPr/>
          <a:lstStyle/>
          <a:p>
            <a:pPr>
              <a:defRPr/>
            </a:pPr>
            <a:fld id="{386A65C2-D222-2B48-ADE1-4C5C21863706}" type="slidenum">
              <a:rPr lang="en-US" smtClean="0"/>
              <a:pPr>
                <a:defRPr/>
              </a:pPr>
              <a:t>17</a:t>
            </a:fld>
            <a:endParaRPr lang="en-US"/>
          </a:p>
        </p:txBody>
      </p:sp>
    </p:spTree>
    <p:extLst>
      <p:ext uri="{BB962C8B-B14F-4D97-AF65-F5344CB8AC3E}">
        <p14:creationId xmlns:p14="http://schemas.microsoft.com/office/powerpoint/2010/main" val="266321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4454A-15AF-F24C-13E6-8C73DDB2B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079E8-477D-0FC9-4399-9656322A8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08071B-D247-6171-D142-94AAA701CE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F8A95C-F7C3-0EAF-E138-9BA5B439F188}"/>
              </a:ext>
            </a:extLst>
          </p:cNvPr>
          <p:cNvSpPr>
            <a:spLocks noGrp="1"/>
          </p:cNvSpPr>
          <p:nvPr>
            <p:ph type="sldNum" sz="quarter" idx="5"/>
          </p:nvPr>
        </p:nvSpPr>
        <p:spPr/>
        <p:txBody>
          <a:bodyPr/>
          <a:lstStyle/>
          <a:p>
            <a:pPr>
              <a:defRPr/>
            </a:pPr>
            <a:fld id="{386A65C2-D222-2B48-ADE1-4C5C21863706}" type="slidenum">
              <a:rPr lang="en-US" smtClean="0"/>
              <a:pPr>
                <a:defRPr/>
              </a:pPr>
              <a:t>18</a:t>
            </a:fld>
            <a:endParaRPr lang="en-US"/>
          </a:p>
        </p:txBody>
      </p:sp>
    </p:spTree>
    <p:extLst>
      <p:ext uri="{BB962C8B-B14F-4D97-AF65-F5344CB8AC3E}">
        <p14:creationId xmlns:p14="http://schemas.microsoft.com/office/powerpoint/2010/main" val="293116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D1A01-29FD-17D6-CBCD-E3AF582C2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264A1-CAB1-9CC8-24EA-048C82EF1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72236-975F-B9D2-5862-A180B39492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28B80F-256F-E7BB-9F97-B005C6858AFC}"/>
              </a:ext>
            </a:extLst>
          </p:cNvPr>
          <p:cNvSpPr>
            <a:spLocks noGrp="1"/>
          </p:cNvSpPr>
          <p:nvPr>
            <p:ph type="sldNum" sz="quarter" idx="5"/>
          </p:nvPr>
        </p:nvSpPr>
        <p:spPr/>
        <p:txBody>
          <a:bodyPr/>
          <a:lstStyle/>
          <a:p>
            <a:pPr>
              <a:defRPr/>
            </a:pPr>
            <a:fld id="{386A65C2-D222-2B48-ADE1-4C5C21863706}" type="slidenum">
              <a:rPr lang="en-US" smtClean="0"/>
              <a:pPr>
                <a:defRPr/>
              </a:pPr>
              <a:t>19</a:t>
            </a:fld>
            <a:endParaRPr lang="en-US"/>
          </a:p>
        </p:txBody>
      </p:sp>
    </p:spTree>
    <p:extLst>
      <p:ext uri="{BB962C8B-B14F-4D97-AF65-F5344CB8AC3E}">
        <p14:creationId xmlns:p14="http://schemas.microsoft.com/office/powerpoint/2010/main" val="117188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86A65C2-D222-2B48-ADE1-4C5C21863706}" type="slidenum">
              <a:rPr lang="en-US" smtClean="0"/>
              <a:pPr>
                <a:defRPr/>
              </a:pPr>
              <a:t>20</a:t>
            </a:fld>
            <a:endParaRPr lang="en-US"/>
          </a:p>
        </p:txBody>
      </p:sp>
    </p:spTree>
    <p:extLst>
      <p:ext uri="{BB962C8B-B14F-4D97-AF65-F5344CB8AC3E}">
        <p14:creationId xmlns:p14="http://schemas.microsoft.com/office/powerpoint/2010/main" val="90004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86A65C2-D222-2B48-ADE1-4C5C21863706}" type="slidenum">
              <a:rPr lang="en-US" smtClean="0"/>
              <a:pPr>
                <a:defRPr/>
              </a:pPr>
              <a:t>3</a:t>
            </a:fld>
            <a:endParaRPr lang="en-US"/>
          </a:p>
        </p:txBody>
      </p:sp>
    </p:spTree>
    <p:extLst>
      <p:ext uri="{BB962C8B-B14F-4D97-AF65-F5344CB8AC3E}">
        <p14:creationId xmlns:p14="http://schemas.microsoft.com/office/powerpoint/2010/main" val="104383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7128-88C3-BF04-9EC4-F5539DB08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7A8CB-337A-528D-881A-7274D560D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55F39-88C7-7549-CD93-24C9360999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E6040-787E-7C8A-EDA8-2D30A059DECB}"/>
              </a:ext>
            </a:extLst>
          </p:cNvPr>
          <p:cNvSpPr>
            <a:spLocks noGrp="1"/>
          </p:cNvSpPr>
          <p:nvPr>
            <p:ph type="sldNum" sz="quarter" idx="5"/>
          </p:nvPr>
        </p:nvSpPr>
        <p:spPr/>
        <p:txBody>
          <a:bodyPr/>
          <a:lstStyle/>
          <a:p>
            <a:pPr>
              <a:defRPr/>
            </a:pPr>
            <a:fld id="{386A65C2-D222-2B48-ADE1-4C5C21863706}" type="slidenum">
              <a:rPr lang="en-US" smtClean="0"/>
              <a:pPr>
                <a:defRPr/>
              </a:pPr>
              <a:t>4</a:t>
            </a:fld>
            <a:endParaRPr lang="en-US"/>
          </a:p>
        </p:txBody>
      </p:sp>
    </p:spTree>
    <p:extLst>
      <p:ext uri="{BB962C8B-B14F-4D97-AF65-F5344CB8AC3E}">
        <p14:creationId xmlns:p14="http://schemas.microsoft.com/office/powerpoint/2010/main" val="278878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FE8A-5BC2-13AA-06C3-D2DC74750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6E391-3B95-8064-B5D8-946553E45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D8709-3BAE-F3AF-753E-0CC701917F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9947BF-4807-37CD-C07A-1D2334965C46}"/>
              </a:ext>
            </a:extLst>
          </p:cNvPr>
          <p:cNvSpPr>
            <a:spLocks noGrp="1"/>
          </p:cNvSpPr>
          <p:nvPr>
            <p:ph type="sldNum" sz="quarter" idx="5"/>
          </p:nvPr>
        </p:nvSpPr>
        <p:spPr/>
        <p:txBody>
          <a:bodyPr/>
          <a:lstStyle/>
          <a:p>
            <a:pPr>
              <a:defRPr/>
            </a:pPr>
            <a:fld id="{386A65C2-D222-2B48-ADE1-4C5C21863706}" type="slidenum">
              <a:rPr lang="en-US" smtClean="0"/>
              <a:pPr>
                <a:defRPr/>
              </a:pPr>
              <a:t>5</a:t>
            </a:fld>
            <a:endParaRPr lang="en-US"/>
          </a:p>
        </p:txBody>
      </p:sp>
    </p:spTree>
    <p:extLst>
      <p:ext uri="{BB962C8B-B14F-4D97-AF65-F5344CB8AC3E}">
        <p14:creationId xmlns:p14="http://schemas.microsoft.com/office/powerpoint/2010/main" val="386694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B5B41-402C-6BA8-0EFB-1F14D4320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1C66A-59E0-5FD5-7266-D5ECCF0A5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178F3-B53B-B73F-4C85-FFE8728295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096C62-6834-EE40-B57E-49118211AC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A65C2-D222-2B48-ADE1-4C5C218637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97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5B436-84ED-99F7-B1C6-B92D9714E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4ED9B-BF42-E453-5DF4-DA51AB177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DEA9A-265E-E2A3-4CF7-5EFA735DC5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C9C7DF-6433-1626-C2C8-25F45D2A7F60}"/>
              </a:ext>
            </a:extLst>
          </p:cNvPr>
          <p:cNvSpPr>
            <a:spLocks noGrp="1"/>
          </p:cNvSpPr>
          <p:nvPr>
            <p:ph type="sldNum" sz="quarter" idx="5"/>
          </p:nvPr>
        </p:nvSpPr>
        <p:spPr/>
        <p:txBody>
          <a:bodyPr/>
          <a:lstStyle/>
          <a:p>
            <a:pPr>
              <a:defRPr/>
            </a:pPr>
            <a:fld id="{386A65C2-D222-2B48-ADE1-4C5C21863706}" type="slidenum">
              <a:rPr lang="en-US" smtClean="0"/>
              <a:pPr>
                <a:defRPr/>
              </a:pPr>
              <a:t>7</a:t>
            </a:fld>
            <a:endParaRPr lang="en-US"/>
          </a:p>
        </p:txBody>
      </p:sp>
    </p:spTree>
    <p:extLst>
      <p:ext uri="{BB962C8B-B14F-4D97-AF65-F5344CB8AC3E}">
        <p14:creationId xmlns:p14="http://schemas.microsoft.com/office/powerpoint/2010/main" val="72388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7813-4318-2A5B-D693-7921175B8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F7E33-448D-3916-4FC4-B93A478FC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7A85B-576A-BA8B-7D27-E3772A3FA1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3337C5-74CA-F90A-71A6-53949DE31803}"/>
              </a:ext>
            </a:extLst>
          </p:cNvPr>
          <p:cNvSpPr>
            <a:spLocks noGrp="1"/>
          </p:cNvSpPr>
          <p:nvPr>
            <p:ph type="sldNum" sz="quarter" idx="5"/>
          </p:nvPr>
        </p:nvSpPr>
        <p:spPr/>
        <p:txBody>
          <a:bodyPr/>
          <a:lstStyle/>
          <a:p>
            <a:pPr>
              <a:defRPr/>
            </a:pPr>
            <a:fld id="{386A65C2-D222-2B48-ADE1-4C5C21863706}" type="slidenum">
              <a:rPr lang="en-US" smtClean="0"/>
              <a:pPr>
                <a:defRPr/>
              </a:pPr>
              <a:t>8</a:t>
            </a:fld>
            <a:endParaRPr lang="en-US"/>
          </a:p>
        </p:txBody>
      </p:sp>
    </p:spTree>
    <p:extLst>
      <p:ext uri="{BB962C8B-B14F-4D97-AF65-F5344CB8AC3E}">
        <p14:creationId xmlns:p14="http://schemas.microsoft.com/office/powerpoint/2010/main" val="152271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508A1-6EDD-58D2-36B7-F45C9233B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033D7-A087-EB81-25E8-1687D5FD2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0FBDF-38CE-F670-F321-38F08EA340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3B2B43-3E47-4074-C7E6-A2841490DA0B}"/>
              </a:ext>
            </a:extLst>
          </p:cNvPr>
          <p:cNvSpPr>
            <a:spLocks noGrp="1"/>
          </p:cNvSpPr>
          <p:nvPr>
            <p:ph type="sldNum" sz="quarter" idx="5"/>
          </p:nvPr>
        </p:nvSpPr>
        <p:spPr/>
        <p:txBody>
          <a:bodyPr/>
          <a:lstStyle/>
          <a:p>
            <a:pPr>
              <a:defRPr/>
            </a:pPr>
            <a:fld id="{386A65C2-D222-2B48-ADE1-4C5C21863706}" type="slidenum">
              <a:rPr lang="en-US" smtClean="0"/>
              <a:pPr>
                <a:defRPr/>
              </a:pPr>
              <a:t>9</a:t>
            </a:fld>
            <a:endParaRPr lang="en-US"/>
          </a:p>
        </p:txBody>
      </p:sp>
    </p:spTree>
    <p:extLst>
      <p:ext uri="{BB962C8B-B14F-4D97-AF65-F5344CB8AC3E}">
        <p14:creationId xmlns:p14="http://schemas.microsoft.com/office/powerpoint/2010/main" val="120390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098D4-98AE-C334-EDF9-A02D17A06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85236-89C5-2EB4-BE96-9F6ABCE42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9C2C7-95E9-531A-53D3-C286BA2219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7A3721-89BA-685C-1A05-471BBEA49B73}"/>
              </a:ext>
            </a:extLst>
          </p:cNvPr>
          <p:cNvSpPr>
            <a:spLocks noGrp="1"/>
          </p:cNvSpPr>
          <p:nvPr>
            <p:ph type="sldNum" sz="quarter" idx="5"/>
          </p:nvPr>
        </p:nvSpPr>
        <p:spPr/>
        <p:txBody>
          <a:bodyPr/>
          <a:lstStyle/>
          <a:p>
            <a:pPr>
              <a:defRPr/>
            </a:pPr>
            <a:fld id="{386A65C2-D222-2B48-ADE1-4C5C21863706}" type="slidenum">
              <a:rPr lang="en-US" smtClean="0"/>
              <a:pPr>
                <a:defRPr/>
              </a:pPr>
              <a:t>10</a:t>
            </a:fld>
            <a:endParaRPr lang="en-US"/>
          </a:p>
        </p:txBody>
      </p:sp>
    </p:spTree>
    <p:extLst>
      <p:ext uri="{BB962C8B-B14F-4D97-AF65-F5344CB8AC3E}">
        <p14:creationId xmlns:p14="http://schemas.microsoft.com/office/powerpoint/2010/main" val="1100823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1">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2368D9B-DDA0-2B66-950E-7A38F89186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538" y="1293813"/>
            <a:ext cx="7027862" cy="702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31373" y="1122363"/>
            <a:ext cx="6096807" cy="2038526"/>
          </a:xfrm>
        </p:spPr>
        <p:txBody>
          <a:bodyPr anchor="b"/>
          <a:lstStyle>
            <a:lvl1pPr algn="l">
              <a:defRPr sz="6000">
                <a:latin typeface="Real Head Pro" charset="0"/>
                <a:ea typeface="Real Head Pro" charset="0"/>
                <a:cs typeface="Real Head Pro" charset="0"/>
              </a:defRPr>
            </a:lvl1pPr>
          </a:lstStyle>
          <a:p>
            <a:r>
              <a:rPr lang="en-US"/>
              <a:t>Click to edit Master title style</a:t>
            </a:r>
            <a:endParaRPr lang="en-US" dirty="0"/>
          </a:p>
        </p:txBody>
      </p:sp>
      <p:sp>
        <p:nvSpPr>
          <p:cNvPr id="7" name="Subtitle 2"/>
          <p:cNvSpPr>
            <a:spLocks noGrp="1"/>
          </p:cNvSpPr>
          <p:nvPr>
            <p:ph type="subTitle" idx="1"/>
          </p:nvPr>
        </p:nvSpPr>
        <p:spPr>
          <a:xfrm>
            <a:off x="631373" y="3376260"/>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9095972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_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0C7BE-94AD-9552-73DF-086FBB17BF2C}"/>
              </a:ext>
            </a:extLst>
          </p:cNvPr>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5">
            <a:extLst>
              <a:ext uri="{FF2B5EF4-FFF2-40B4-BE49-F238E27FC236}">
                <a16:creationId xmlns:a16="http://schemas.microsoft.com/office/drawing/2014/main" id="{76B8231A-3EB8-6B70-E02E-95656ADEAC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6397625"/>
            <a:ext cx="26892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C3D585F-C962-407D-A520-BDCB217151C8}"/>
              </a:ext>
            </a:extLst>
          </p:cNvPr>
          <p:cNvCxnSpPr/>
          <p:nvPr userDrawn="1"/>
        </p:nvCxnSpPr>
        <p:spPr>
          <a:xfrm>
            <a:off x="838200" y="1690688"/>
            <a:ext cx="49450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01877B78-5109-97D2-ACDD-DA517E2386D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endParaRPr lang="en-US" dirty="0"/>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a:extLst>
              <a:ext uri="{FF2B5EF4-FFF2-40B4-BE49-F238E27FC236}">
                <a16:creationId xmlns:a16="http://schemas.microsoft.com/office/drawing/2014/main" id="{68F85C89-D9D3-95A4-6A50-FF94E33C7671}"/>
              </a:ext>
            </a:extLst>
          </p:cNvPr>
          <p:cNvSpPr>
            <a:spLocks noGrp="1"/>
          </p:cNvSpPr>
          <p:nvPr>
            <p:ph type="sldNum" sz="quarter" idx="10"/>
          </p:nvPr>
        </p:nvSpPr>
        <p:spPr/>
        <p:txBody>
          <a:bodyPr/>
          <a:lstStyle>
            <a:lvl1pPr>
              <a:defRPr>
                <a:solidFill>
                  <a:schemeClr val="bg1">
                    <a:lumMod val="75000"/>
                  </a:schemeClr>
                </a:solidFill>
              </a:defRPr>
            </a:lvl1pPr>
          </a:lstStyle>
          <a:p>
            <a:pPr>
              <a:defRPr/>
            </a:pPr>
            <a:fld id="{108E1DAE-01A1-EB44-B2BA-141E27509B75}" type="slidenum">
              <a:rPr lang="en-US"/>
              <a:pPr>
                <a:defRPr/>
              </a:pPr>
              <a:t>‹#›</a:t>
            </a:fld>
            <a:endParaRPr lang="en-US" dirty="0"/>
          </a:p>
        </p:txBody>
      </p:sp>
    </p:spTree>
    <p:extLst>
      <p:ext uri="{BB962C8B-B14F-4D97-AF65-F5344CB8AC3E}">
        <p14:creationId xmlns:p14="http://schemas.microsoft.com/office/powerpoint/2010/main" val="25215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45455-BD27-7B8D-B030-50E02A48B32A}"/>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E5F1857A-3604-6645-9976-5D668F6E7929}"/>
              </a:ext>
            </a:extLst>
          </p:cNvPr>
          <p:cNvCxnSpPr/>
          <p:nvPr userDrawn="1"/>
        </p:nvCxnSpPr>
        <p:spPr>
          <a:xfrm>
            <a:off x="838200" y="1690688"/>
            <a:ext cx="49450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8BA5FC-3BC0-4974-4FD8-BC3CF48DBD7C}"/>
              </a:ext>
            </a:extLst>
          </p:cNvPr>
          <p:cNvCxnSpPr/>
          <p:nvPr userDrawn="1"/>
        </p:nvCxnSpPr>
        <p:spPr>
          <a:xfrm>
            <a:off x="6149975" y="1825625"/>
            <a:ext cx="0" cy="457200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7" name="Picture 7">
            <a:extLst>
              <a:ext uri="{FF2B5EF4-FFF2-40B4-BE49-F238E27FC236}">
                <a16:creationId xmlns:a16="http://schemas.microsoft.com/office/drawing/2014/main" id="{DB4C4F15-57AA-E9EF-DB8B-088D3E30B8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0"/>
          </p:nvPr>
        </p:nvSpPr>
        <p:spPr>
          <a:xfrm>
            <a:off x="6535995"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a:extLst>
              <a:ext uri="{FF2B5EF4-FFF2-40B4-BE49-F238E27FC236}">
                <a16:creationId xmlns:a16="http://schemas.microsoft.com/office/drawing/2014/main" id="{C4FFCA1F-B280-FD43-DF6E-CDD7F4B5898F}"/>
              </a:ext>
            </a:extLst>
          </p:cNvPr>
          <p:cNvSpPr>
            <a:spLocks noGrp="1"/>
          </p:cNvSpPr>
          <p:nvPr>
            <p:ph type="sldNum" sz="quarter" idx="11"/>
          </p:nvPr>
        </p:nvSpPr>
        <p:spPr/>
        <p:txBody>
          <a:bodyPr/>
          <a:lstStyle>
            <a:lvl1pPr>
              <a:defRPr>
                <a:solidFill>
                  <a:schemeClr val="bg1">
                    <a:lumMod val="75000"/>
                  </a:schemeClr>
                </a:solidFill>
              </a:defRPr>
            </a:lvl1pPr>
          </a:lstStyle>
          <a:p>
            <a:pPr>
              <a:defRPr/>
            </a:pPr>
            <a:fld id="{3F8C22C0-2012-3B4F-8933-C5D556AD5862}" type="slidenum">
              <a:rPr lang="en-US"/>
              <a:pPr>
                <a:defRPr/>
              </a:pPr>
              <a:t>‹#›</a:t>
            </a:fld>
            <a:endParaRPr lang="en-US" dirty="0"/>
          </a:p>
        </p:txBody>
      </p:sp>
    </p:spTree>
    <p:extLst>
      <p:ext uri="{BB962C8B-B14F-4D97-AF65-F5344CB8AC3E}">
        <p14:creationId xmlns:p14="http://schemas.microsoft.com/office/powerpoint/2010/main" val="4002345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_ligh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8EFB044-0E04-864E-EFEC-C2D2F21B5D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6397625"/>
            <a:ext cx="26892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AA81192A-0E1D-27EC-6596-FAA0DE9E7712}"/>
              </a:ext>
            </a:extLst>
          </p:cNvPr>
          <p:cNvCxnSpPr/>
          <p:nvPr userDrawn="1"/>
        </p:nvCxnSpPr>
        <p:spPr>
          <a:xfrm>
            <a:off x="838200" y="1690688"/>
            <a:ext cx="49450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1C28384-9B9B-9E66-1264-28E0D5359533}"/>
              </a:ext>
            </a:extLst>
          </p:cNvPr>
          <p:cNvCxnSpPr/>
          <p:nvPr userDrawn="1"/>
        </p:nvCxnSpPr>
        <p:spPr>
          <a:xfrm>
            <a:off x="6149975" y="1825625"/>
            <a:ext cx="0" cy="457200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BFE75B2B-316E-8D45-50D4-447619C7D3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endParaRPr lang="en-US" dirty="0"/>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a:extLst>
              <a:ext uri="{FF2B5EF4-FFF2-40B4-BE49-F238E27FC236}">
                <a16:creationId xmlns:a16="http://schemas.microsoft.com/office/drawing/2014/main" id="{20F3F073-0B82-D8C8-4706-94071899D5F0}"/>
              </a:ext>
            </a:extLst>
          </p:cNvPr>
          <p:cNvSpPr>
            <a:spLocks noGrp="1"/>
          </p:cNvSpPr>
          <p:nvPr>
            <p:ph type="sldNum" sz="quarter" idx="11"/>
          </p:nvPr>
        </p:nvSpPr>
        <p:spPr/>
        <p:txBody>
          <a:bodyPr/>
          <a:lstStyle>
            <a:lvl1pPr>
              <a:defRPr>
                <a:solidFill>
                  <a:schemeClr val="bg1">
                    <a:lumMod val="75000"/>
                  </a:schemeClr>
                </a:solidFill>
              </a:defRPr>
            </a:lvl1pPr>
          </a:lstStyle>
          <a:p>
            <a:pPr>
              <a:defRPr/>
            </a:pPr>
            <a:fld id="{40999010-499F-7940-B63E-7630644A6018}" type="slidenum">
              <a:rPr lang="en-US"/>
              <a:pPr>
                <a:defRPr/>
              </a:pPr>
              <a:t>‹#›</a:t>
            </a:fld>
            <a:endParaRPr lang="en-US" dirty="0"/>
          </a:p>
        </p:txBody>
      </p:sp>
    </p:spTree>
    <p:extLst>
      <p:ext uri="{BB962C8B-B14F-4D97-AF65-F5344CB8AC3E}">
        <p14:creationId xmlns:p14="http://schemas.microsoft.com/office/powerpoint/2010/main" val="59703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5EC006-F492-812E-0116-C0781C038C70}"/>
              </a:ext>
            </a:extLst>
          </p:cNvPr>
          <p:cNvSpPr/>
          <p:nvPr userDrawn="1"/>
        </p:nvSpPr>
        <p:spPr>
          <a:xfrm>
            <a:off x="4975225" y="0"/>
            <a:ext cx="72167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 name="Straight Connector 2">
            <a:extLst>
              <a:ext uri="{FF2B5EF4-FFF2-40B4-BE49-F238E27FC236}">
                <a16:creationId xmlns:a16="http://schemas.microsoft.com/office/drawing/2014/main" id="{AFDEAAC2-AEAC-BA13-CBFF-907C63A418E3}"/>
              </a:ext>
            </a:extLst>
          </p:cNvPr>
          <p:cNvCxnSpPr/>
          <p:nvPr userDrawn="1"/>
        </p:nvCxnSpPr>
        <p:spPr>
          <a:xfrm>
            <a:off x="838200" y="184150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F7FFFB8F-42BF-8B56-A318-491AA25D39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839788" y="2057400"/>
            <a:ext cx="3932237" cy="3811588"/>
          </a:xfrm>
        </p:spPr>
        <p:txBody>
          <a:bodyPr/>
          <a:lstStyle>
            <a:lvl1pPr marL="285750" indent="-285750">
              <a:buFont typeface="Arial" panose="020B0604020202020204" pitchFamily="34" charset="0"/>
              <a:buChar char="•"/>
              <a:defRPr sz="1600">
                <a:latin typeface="Real Text Pro" charset="0"/>
                <a:ea typeface="Real Text Pro" charset="0"/>
                <a:cs typeface="Real Text Pro" charset="0"/>
              </a:defRPr>
            </a:lvl1pPr>
            <a:lvl2pPr marL="742939" indent="-285750">
              <a:buFont typeface="Arial" panose="020B0604020202020204" pitchFamily="34" charset="0"/>
              <a:buChar char="•"/>
              <a:defRPr sz="1400"/>
            </a:lvl2pPr>
            <a:lvl3pPr marL="1085827" indent="-171450">
              <a:buFont typeface="Arial" panose="020B0604020202020204" pitchFamily="34" charset="0"/>
              <a:buChar char="•"/>
              <a:defRPr sz="1200"/>
            </a:lvl3pPr>
            <a:lvl4pPr marL="1543016" indent="-171450">
              <a:buFont typeface="Arial" panose="020B0604020202020204" pitchFamily="34" charset="0"/>
              <a:buChar char="•"/>
              <a:defRPr sz="1000"/>
            </a:lvl4pPr>
            <a:lvl5pPr marL="2000204" indent="-171450">
              <a:buFont typeface="Arial" panose="020B0604020202020204" pitchFamily="34" charset="0"/>
              <a:buChar char="•"/>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p:txBody>
      </p:sp>
      <p:sp>
        <p:nvSpPr>
          <p:cNvPr id="7" name="Title 1"/>
          <p:cNvSpPr>
            <a:spLocks noGrp="1"/>
          </p:cNvSpPr>
          <p:nvPr>
            <p:ph type="title"/>
          </p:nvPr>
        </p:nvSpPr>
        <p:spPr>
          <a:xfrm>
            <a:off x="839788" y="457200"/>
            <a:ext cx="3932237" cy="1379768"/>
          </a:xfrm>
        </p:spPr>
        <p:txBody>
          <a:bodyPr anchor="b"/>
          <a:lstStyle>
            <a:lvl1pPr>
              <a:defRPr sz="3200">
                <a:solidFill>
                  <a:schemeClr val="tx1"/>
                </a:solidFill>
                <a:latin typeface="Real Text Pro" charset="0"/>
                <a:ea typeface="Real Text Pro" charset="0"/>
                <a:cs typeface="Real Text Pro" charset="0"/>
              </a:defRPr>
            </a:lvl1pPr>
          </a:lstStyle>
          <a:p>
            <a:r>
              <a:rPr lang="en-US"/>
              <a:t>Click to edit Master title style</a:t>
            </a:r>
            <a:endParaRPr lang="en-US" dirty="0"/>
          </a:p>
        </p:txBody>
      </p:sp>
      <p:sp>
        <p:nvSpPr>
          <p:cNvPr id="6" name="Picture Placeholder 5"/>
          <p:cNvSpPr>
            <a:spLocks noGrp="1"/>
          </p:cNvSpPr>
          <p:nvPr>
            <p:ph type="pic" sz="quarter" idx="11"/>
          </p:nvPr>
        </p:nvSpPr>
        <p:spPr>
          <a:xfrm>
            <a:off x="5576888" y="1262590"/>
            <a:ext cx="6183312" cy="3965575"/>
          </a:xfrm>
        </p:spPr>
        <p:txBody>
          <a:bodyPr rtlCol="0">
            <a:normAutofit/>
          </a:bodyPr>
          <a:lstStyle/>
          <a:p>
            <a:pPr lvl="0"/>
            <a:endParaRPr lang="en-US" noProof="0"/>
          </a:p>
        </p:txBody>
      </p:sp>
      <p:sp>
        <p:nvSpPr>
          <p:cNvPr id="8" name="Slide Number Placeholder 1">
            <a:extLst>
              <a:ext uri="{FF2B5EF4-FFF2-40B4-BE49-F238E27FC236}">
                <a16:creationId xmlns:a16="http://schemas.microsoft.com/office/drawing/2014/main" id="{2E616A48-B9CB-987D-B830-D001B28EE7D5}"/>
              </a:ext>
            </a:extLst>
          </p:cNvPr>
          <p:cNvSpPr>
            <a:spLocks noGrp="1"/>
          </p:cNvSpPr>
          <p:nvPr>
            <p:ph type="sldNum" sz="quarter" idx="12"/>
          </p:nvPr>
        </p:nvSpPr>
        <p:spPr/>
        <p:txBody>
          <a:bodyPr/>
          <a:lstStyle>
            <a:lvl1pPr>
              <a:defRPr>
                <a:solidFill>
                  <a:schemeClr val="bg1">
                    <a:lumMod val="75000"/>
                  </a:schemeClr>
                </a:solidFill>
              </a:defRPr>
            </a:lvl1pPr>
          </a:lstStyle>
          <a:p>
            <a:pPr>
              <a:defRPr/>
            </a:pPr>
            <a:fld id="{8DC06B85-2BC2-A549-A085-6C023E6357DB}" type="slidenum">
              <a:rPr lang="en-US"/>
              <a:pPr>
                <a:defRPr/>
              </a:pPr>
              <a:t>‹#›</a:t>
            </a:fld>
            <a:endParaRPr lang="en-US" dirty="0"/>
          </a:p>
        </p:txBody>
      </p:sp>
    </p:spTree>
    <p:extLst>
      <p:ext uri="{BB962C8B-B14F-4D97-AF65-F5344CB8AC3E}">
        <p14:creationId xmlns:p14="http://schemas.microsoft.com/office/powerpoint/2010/main" val="301172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Image_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C4DB55-3A26-48AB-B21E-5E1AAF608DBF}"/>
              </a:ext>
            </a:extLst>
          </p:cNvPr>
          <p:cNvSpPr/>
          <p:nvPr userDrawn="1"/>
        </p:nvSpPr>
        <p:spPr>
          <a:xfrm>
            <a:off x="0" y="0"/>
            <a:ext cx="510222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 name="Straight Connector 2">
            <a:extLst>
              <a:ext uri="{FF2B5EF4-FFF2-40B4-BE49-F238E27FC236}">
                <a16:creationId xmlns:a16="http://schemas.microsoft.com/office/drawing/2014/main" id="{7796A194-797C-5EDE-1DBB-8A485AD3C26B}"/>
              </a:ext>
            </a:extLst>
          </p:cNvPr>
          <p:cNvCxnSpPr/>
          <p:nvPr userDrawn="1"/>
        </p:nvCxnSpPr>
        <p:spPr>
          <a:xfrm>
            <a:off x="838200" y="184150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F3512A8E-F3CF-9C16-1F7C-D4EC069C45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839788" y="2057400"/>
            <a:ext cx="3932237"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839788" y="457200"/>
            <a:ext cx="3932237" cy="1379768"/>
          </a:xfrm>
        </p:spPr>
        <p:txBody>
          <a:bodyPr anchor="b"/>
          <a:lstStyle>
            <a:lvl1pPr>
              <a:defRPr sz="3200">
                <a:solidFill>
                  <a:schemeClr val="bg1"/>
                </a:solidFill>
                <a:latin typeface="Real Text Pro" charset="0"/>
                <a:ea typeface="Real Text Pro" charset="0"/>
                <a:cs typeface="Real Text Pro" charset="0"/>
              </a:defRPr>
            </a:lvl1pPr>
          </a:lstStyle>
          <a:p>
            <a:r>
              <a:rPr lang="en-US"/>
              <a:t>Click to edit Master title style</a:t>
            </a:r>
            <a:endParaRPr lang="en-US" dirty="0"/>
          </a:p>
        </p:txBody>
      </p:sp>
      <p:sp>
        <p:nvSpPr>
          <p:cNvPr id="11" name="Picture Placeholder 5"/>
          <p:cNvSpPr>
            <a:spLocks noGrp="1"/>
          </p:cNvSpPr>
          <p:nvPr>
            <p:ph type="pic" sz="quarter" idx="11"/>
          </p:nvPr>
        </p:nvSpPr>
        <p:spPr>
          <a:xfrm>
            <a:off x="5576888" y="1262590"/>
            <a:ext cx="6183312" cy="3965575"/>
          </a:xfrm>
        </p:spPr>
        <p:txBody>
          <a:bodyPr rtlCol="0">
            <a:normAutofit/>
          </a:bodyPr>
          <a:lstStyle/>
          <a:p>
            <a:pPr lvl="0"/>
            <a:endParaRPr lang="en-US" noProof="0"/>
          </a:p>
        </p:txBody>
      </p:sp>
      <p:sp>
        <p:nvSpPr>
          <p:cNvPr id="6" name="Slide Number Placeholder 1">
            <a:extLst>
              <a:ext uri="{FF2B5EF4-FFF2-40B4-BE49-F238E27FC236}">
                <a16:creationId xmlns:a16="http://schemas.microsoft.com/office/drawing/2014/main" id="{50E03825-08C4-458C-EA52-6F986B1314F4}"/>
              </a:ext>
            </a:extLst>
          </p:cNvPr>
          <p:cNvSpPr>
            <a:spLocks noGrp="1"/>
          </p:cNvSpPr>
          <p:nvPr>
            <p:ph type="sldNum" sz="quarter" idx="12"/>
          </p:nvPr>
        </p:nvSpPr>
        <p:spPr/>
        <p:txBody>
          <a:bodyPr/>
          <a:lstStyle>
            <a:lvl1pPr>
              <a:defRPr>
                <a:solidFill>
                  <a:schemeClr val="bg1">
                    <a:lumMod val="75000"/>
                  </a:schemeClr>
                </a:solidFill>
              </a:defRPr>
            </a:lvl1pPr>
          </a:lstStyle>
          <a:p>
            <a:pPr>
              <a:defRPr/>
            </a:pPr>
            <a:fld id="{8FFEF602-8F42-004E-AE38-1ACD50E001E0}" type="slidenum">
              <a:rPr lang="en-US"/>
              <a:pPr>
                <a:defRPr/>
              </a:pPr>
              <a:t>‹#›</a:t>
            </a:fld>
            <a:endParaRPr lang="en-US" dirty="0"/>
          </a:p>
        </p:txBody>
      </p:sp>
    </p:spTree>
    <p:extLst>
      <p:ext uri="{BB962C8B-B14F-4D97-AF65-F5344CB8AC3E}">
        <p14:creationId xmlns:p14="http://schemas.microsoft.com/office/powerpoint/2010/main" val="1847984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with Content_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85CEDC-EF51-CFDF-7C90-41034B03A579}"/>
              </a:ext>
            </a:extLst>
          </p:cNvPr>
          <p:cNvSpPr/>
          <p:nvPr userDrawn="1"/>
        </p:nvSpPr>
        <p:spPr>
          <a:xfrm>
            <a:off x="0" y="0"/>
            <a:ext cx="4964113"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EFD7FBC4-D02D-814F-BD1B-02A64578E807}"/>
              </a:ext>
            </a:extLst>
          </p:cNvPr>
          <p:cNvCxnSpPr>
            <a:cxnSpLocks/>
          </p:cNvCxnSpPr>
          <p:nvPr userDrawn="1"/>
        </p:nvCxnSpPr>
        <p:spPr>
          <a:xfrm>
            <a:off x="5353050" y="1917700"/>
            <a:ext cx="6591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A041B825-52F3-2A47-2CCF-18726AEA2D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55343" y="558800"/>
            <a:ext cx="6588301" cy="1379768"/>
          </a:xfrm>
        </p:spPr>
        <p:txBody>
          <a:bodyPr anchor="b"/>
          <a:lstStyle>
            <a:lvl1pPr>
              <a:defRPr sz="3200">
                <a:solidFill>
                  <a:schemeClr val="tx1"/>
                </a:solidFill>
                <a:latin typeface="Real Text Pro" charset="0"/>
                <a:ea typeface="Real Text Pro" charset="0"/>
                <a:cs typeface="Real Text Pro"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5355343" y="2159000"/>
            <a:ext cx="6588301" cy="3811588"/>
          </a:xfrm>
        </p:spPr>
        <p:txBody>
          <a:bodyPr/>
          <a:lstStyle>
            <a:lvl1pPr marL="285750" indent="-285750">
              <a:buFont typeface="Arial" panose="020B0604020202020204" pitchFamily="34" charset="0"/>
              <a:buChar char="•"/>
              <a:defRPr sz="1600">
                <a:solidFill>
                  <a:schemeClr val="tx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tx1"/>
                </a:solidFill>
              </a:defRPr>
            </a:lvl2pPr>
            <a:lvl3pPr marL="1085827" indent="-171450">
              <a:buFont typeface="Arial" panose="020B0604020202020204" pitchFamily="34" charset="0"/>
              <a:buChar char="•"/>
              <a:defRPr sz="1200">
                <a:solidFill>
                  <a:schemeClr val="tx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p:txBody>
      </p:sp>
      <p:sp>
        <p:nvSpPr>
          <p:cNvPr id="7" name="Picture Placeholder 6"/>
          <p:cNvSpPr>
            <a:spLocks noGrp="1"/>
          </p:cNvSpPr>
          <p:nvPr>
            <p:ph type="pic" sz="quarter" idx="11"/>
          </p:nvPr>
        </p:nvSpPr>
        <p:spPr>
          <a:xfrm>
            <a:off x="-109973" y="-44532"/>
            <a:ext cx="5226933" cy="6947063"/>
          </a:xfrm>
        </p:spPr>
        <p:txBody>
          <a:bodyPr rtlCol="0">
            <a:normAutofit/>
          </a:bodyPr>
          <a:lstStyle>
            <a:lvl1pPr marL="0" indent="0">
              <a:buNone/>
              <a:defRPr/>
            </a:lvl1pPr>
          </a:lstStyle>
          <a:p>
            <a:pPr lvl="0"/>
            <a:endParaRPr lang="en-US" noProof="0" dirty="0"/>
          </a:p>
        </p:txBody>
      </p:sp>
      <p:sp>
        <p:nvSpPr>
          <p:cNvPr id="8" name="Slide Number Placeholder 4">
            <a:extLst>
              <a:ext uri="{FF2B5EF4-FFF2-40B4-BE49-F238E27FC236}">
                <a16:creationId xmlns:a16="http://schemas.microsoft.com/office/drawing/2014/main" id="{E2A6FEF2-D266-CF15-5C2B-A0D3F66AFC3A}"/>
              </a:ext>
            </a:extLst>
          </p:cNvPr>
          <p:cNvSpPr>
            <a:spLocks noGrp="1"/>
          </p:cNvSpPr>
          <p:nvPr>
            <p:ph type="sldNum" sz="quarter" idx="12"/>
          </p:nvPr>
        </p:nvSpPr>
        <p:spPr/>
        <p:txBody>
          <a:bodyPr/>
          <a:lstStyle>
            <a:lvl1pPr>
              <a:defRPr>
                <a:solidFill>
                  <a:schemeClr val="bg1">
                    <a:lumMod val="75000"/>
                  </a:schemeClr>
                </a:solidFill>
              </a:defRPr>
            </a:lvl1pPr>
          </a:lstStyle>
          <a:p>
            <a:pPr>
              <a:defRPr/>
            </a:pPr>
            <a:fld id="{33682E87-0B24-7D4C-9965-B39EBF0091AD}" type="slidenum">
              <a:rPr lang="en-US"/>
              <a:pPr>
                <a:defRPr/>
              </a:pPr>
              <a:t>‹#›</a:t>
            </a:fld>
            <a:endParaRPr lang="en-US" dirty="0"/>
          </a:p>
        </p:txBody>
      </p:sp>
    </p:spTree>
    <p:extLst>
      <p:ext uri="{BB962C8B-B14F-4D97-AF65-F5344CB8AC3E}">
        <p14:creationId xmlns:p14="http://schemas.microsoft.com/office/powerpoint/2010/main" val="2290711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with Content_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E1968F-7AB1-65CB-6571-1034AF91504B}"/>
              </a:ext>
            </a:extLst>
          </p:cNvPr>
          <p:cNvSpPr/>
          <p:nvPr userDrawn="1"/>
        </p:nvSpPr>
        <p:spPr>
          <a:xfrm>
            <a:off x="4989513" y="0"/>
            <a:ext cx="7202487" cy="69024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11A89A08-0829-AC81-CF0A-EF9EA56A1887}"/>
              </a:ext>
            </a:extLst>
          </p:cNvPr>
          <p:cNvCxnSpPr>
            <a:cxnSpLocks/>
          </p:cNvCxnSpPr>
          <p:nvPr userDrawn="1"/>
        </p:nvCxnSpPr>
        <p:spPr>
          <a:xfrm>
            <a:off x="5353050" y="1917700"/>
            <a:ext cx="6591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6C6C5F58-C5E1-2970-BBF7-143BF6B23C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55343" y="558800"/>
            <a:ext cx="6588301" cy="1379768"/>
          </a:xfrm>
        </p:spPr>
        <p:txBody>
          <a:bodyPr anchor="b"/>
          <a:lstStyle>
            <a:lvl1pPr>
              <a:defRPr sz="3200">
                <a:solidFill>
                  <a:schemeClr val="bg1"/>
                </a:solidFill>
                <a:latin typeface="Real Text Pro" charset="0"/>
                <a:ea typeface="Real Text Pro" charset="0"/>
                <a:cs typeface="Real Text Pro"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5355343" y="2159000"/>
            <a:ext cx="6588301"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p:txBody>
      </p:sp>
      <p:sp>
        <p:nvSpPr>
          <p:cNvPr id="7" name="Picture Placeholder 6"/>
          <p:cNvSpPr>
            <a:spLocks noGrp="1"/>
          </p:cNvSpPr>
          <p:nvPr>
            <p:ph type="pic" sz="quarter" idx="11"/>
          </p:nvPr>
        </p:nvSpPr>
        <p:spPr>
          <a:xfrm>
            <a:off x="-237244" y="-44532"/>
            <a:ext cx="5226933" cy="6947063"/>
          </a:xfrm>
        </p:spPr>
        <p:txBody>
          <a:bodyPr rtlCol="0">
            <a:normAutofit/>
          </a:bodyPr>
          <a:lstStyle>
            <a:lvl1pPr marL="0" indent="0">
              <a:buNone/>
              <a:defRPr/>
            </a:lvl1pPr>
          </a:lstStyle>
          <a:p>
            <a:pPr lvl="0"/>
            <a:r>
              <a:rPr lang="en-US" noProof="0"/>
              <a:t>Click icon to add picture</a:t>
            </a:r>
            <a:endParaRPr lang="en-US" noProof="0" dirty="0"/>
          </a:p>
        </p:txBody>
      </p:sp>
      <p:sp>
        <p:nvSpPr>
          <p:cNvPr id="8" name="Slide Number Placeholder 4">
            <a:extLst>
              <a:ext uri="{FF2B5EF4-FFF2-40B4-BE49-F238E27FC236}">
                <a16:creationId xmlns:a16="http://schemas.microsoft.com/office/drawing/2014/main" id="{AE521D9C-1427-A2C4-E742-41791E75E8ED}"/>
              </a:ext>
            </a:extLst>
          </p:cNvPr>
          <p:cNvSpPr>
            <a:spLocks noGrp="1"/>
          </p:cNvSpPr>
          <p:nvPr>
            <p:ph type="sldNum" sz="quarter" idx="12"/>
          </p:nvPr>
        </p:nvSpPr>
        <p:spPr/>
        <p:txBody>
          <a:bodyPr/>
          <a:lstStyle>
            <a:lvl1pPr>
              <a:defRPr>
                <a:solidFill>
                  <a:schemeClr val="bg1">
                    <a:lumMod val="75000"/>
                  </a:schemeClr>
                </a:solidFill>
              </a:defRPr>
            </a:lvl1pPr>
          </a:lstStyle>
          <a:p>
            <a:pPr>
              <a:defRPr/>
            </a:pPr>
            <a:fld id="{E4C5FE92-6751-CF43-BF1F-AFEEDF0EFF21}" type="slidenum">
              <a:rPr lang="en-US"/>
              <a:pPr>
                <a:defRPr/>
              </a:pPr>
              <a:t>‹#›</a:t>
            </a:fld>
            <a:endParaRPr lang="en-US" dirty="0"/>
          </a:p>
        </p:txBody>
      </p:sp>
    </p:spTree>
    <p:extLst>
      <p:ext uri="{BB962C8B-B14F-4D97-AF65-F5344CB8AC3E}">
        <p14:creationId xmlns:p14="http://schemas.microsoft.com/office/powerpoint/2010/main" val="2525123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alpha val="45097"/>
          </a:schemeClr>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3E795B40-A11E-15ED-D8D4-0FD33E29BE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lvl1pPr>
              <a:defRPr/>
            </a:lvl1pPr>
          </a:lstStyle>
          <a:p>
            <a:r>
              <a:rPr lang="en-US"/>
              <a:t>Click to edit Master title style</a:t>
            </a:r>
            <a:endParaRPr lang="en-US" dirty="0"/>
          </a:p>
        </p:txBody>
      </p:sp>
      <p:sp>
        <p:nvSpPr>
          <p:cNvPr id="5" name="Chart Placeholder 4"/>
          <p:cNvSpPr>
            <a:spLocks noGrp="1"/>
          </p:cNvSpPr>
          <p:nvPr>
            <p:ph type="chart" sz="quarter" idx="11"/>
          </p:nvPr>
        </p:nvSpPr>
        <p:spPr>
          <a:xfrm>
            <a:off x="838200" y="1843088"/>
            <a:ext cx="10515600" cy="4248150"/>
          </a:xfrm>
        </p:spPr>
        <p:txBody>
          <a:bodyPr rtlCol="0">
            <a:normAutofit/>
          </a:bodyPr>
          <a:lstStyle/>
          <a:p>
            <a:pPr lvl="0"/>
            <a:endParaRPr lang="en-US" noProof="0"/>
          </a:p>
        </p:txBody>
      </p:sp>
      <p:sp>
        <p:nvSpPr>
          <p:cNvPr id="6" name="Slide Number Placeholder 2">
            <a:extLst>
              <a:ext uri="{FF2B5EF4-FFF2-40B4-BE49-F238E27FC236}">
                <a16:creationId xmlns:a16="http://schemas.microsoft.com/office/drawing/2014/main" id="{F4BB058D-4E5E-210B-3148-1309AFBF6AAE}"/>
              </a:ext>
            </a:extLst>
          </p:cNvPr>
          <p:cNvSpPr>
            <a:spLocks noGrp="1"/>
          </p:cNvSpPr>
          <p:nvPr>
            <p:ph type="sldNum" sz="quarter" idx="12"/>
          </p:nvPr>
        </p:nvSpPr>
        <p:spPr/>
        <p:txBody>
          <a:bodyPr/>
          <a:lstStyle>
            <a:lvl1pPr>
              <a:defRPr>
                <a:solidFill>
                  <a:schemeClr val="bg1">
                    <a:lumMod val="75000"/>
                  </a:schemeClr>
                </a:solidFill>
              </a:defRPr>
            </a:lvl1pPr>
          </a:lstStyle>
          <a:p>
            <a:pPr>
              <a:defRPr/>
            </a:pPr>
            <a:fld id="{BBE281EE-D7F5-F746-BB0D-C06A5635DB98}" type="slidenum">
              <a:rPr lang="en-US"/>
              <a:pPr>
                <a:defRPr/>
              </a:pPr>
              <a:t>‹#›</a:t>
            </a:fld>
            <a:endParaRPr lang="en-US" dirty="0"/>
          </a:p>
        </p:txBody>
      </p:sp>
      <p:cxnSp>
        <p:nvCxnSpPr>
          <p:cNvPr id="2" name="Straight Connector 1">
            <a:extLst>
              <a:ext uri="{FF2B5EF4-FFF2-40B4-BE49-F238E27FC236}">
                <a16:creationId xmlns:a16="http://schemas.microsoft.com/office/drawing/2014/main" id="{1C165F79-FBCD-3A3B-2E2F-C987742956D7}"/>
              </a:ext>
            </a:extLst>
          </p:cNvPr>
          <p:cNvCxnSpPr/>
          <p:nvPr userDrawn="1"/>
        </p:nvCxnSpPr>
        <p:spPr>
          <a:xfrm>
            <a:off x="838200" y="1331913"/>
            <a:ext cx="9766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428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Art">
    <p:bg>
      <p:bgPr>
        <a:solidFill>
          <a:schemeClr val="bg1">
            <a:alpha val="45097"/>
          </a:schemeClr>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2E8C55B3-F042-8584-E073-777609E912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lvl1pPr>
              <a:defRPr/>
            </a:lvl1pPr>
          </a:lstStyle>
          <a:p>
            <a:r>
              <a:rPr lang="en-US"/>
              <a:t>Click to edit Master title style</a:t>
            </a:r>
            <a:endParaRPr lang="en-US" dirty="0"/>
          </a:p>
        </p:txBody>
      </p:sp>
      <p:sp>
        <p:nvSpPr>
          <p:cNvPr id="6" name="SmartArt Placeholder 5"/>
          <p:cNvSpPr>
            <a:spLocks noGrp="1"/>
          </p:cNvSpPr>
          <p:nvPr>
            <p:ph type="dgm" sz="quarter" idx="11"/>
          </p:nvPr>
        </p:nvSpPr>
        <p:spPr>
          <a:xfrm>
            <a:off x="838200" y="1690688"/>
            <a:ext cx="10515600" cy="4665662"/>
          </a:xfrm>
        </p:spPr>
        <p:txBody>
          <a:bodyPr rtlCol="0">
            <a:normAutofit/>
          </a:bodyPr>
          <a:lstStyle/>
          <a:p>
            <a:pPr lvl="0"/>
            <a:endParaRPr lang="en-US" noProof="0"/>
          </a:p>
        </p:txBody>
      </p:sp>
      <p:sp>
        <p:nvSpPr>
          <p:cNvPr id="5" name="Slide Number Placeholder 2">
            <a:extLst>
              <a:ext uri="{FF2B5EF4-FFF2-40B4-BE49-F238E27FC236}">
                <a16:creationId xmlns:a16="http://schemas.microsoft.com/office/drawing/2014/main" id="{0F3B39BE-A689-3437-B859-07A949642A08}"/>
              </a:ext>
            </a:extLst>
          </p:cNvPr>
          <p:cNvSpPr>
            <a:spLocks noGrp="1"/>
          </p:cNvSpPr>
          <p:nvPr>
            <p:ph type="sldNum" sz="quarter" idx="12"/>
          </p:nvPr>
        </p:nvSpPr>
        <p:spPr/>
        <p:txBody>
          <a:bodyPr/>
          <a:lstStyle>
            <a:lvl1pPr>
              <a:defRPr>
                <a:solidFill>
                  <a:schemeClr val="bg1">
                    <a:lumMod val="75000"/>
                  </a:schemeClr>
                </a:solidFill>
              </a:defRPr>
            </a:lvl1pPr>
          </a:lstStyle>
          <a:p>
            <a:pPr>
              <a:defRPr/>
            </a:pPr>
            <a:fld id="{504017FF-1D56-C74C-ACAF-4045FD6E0BD2}" type="slidenum">
              <a:rPr lang="en-US"/>
              <a:pPr>
                <a:defRPr/>
              </a:pPr>
              <a:t>‹#›</a:t>
            </a:fld>
            <a:endParaRPr lang="en-US" dirty="0"/>
          </a:p>
        </p:txBody>
      </p:sp>
      <p:cxnSp>
        <p:nvCxnSpPr>
          <p:cNvPr id="2" name="Straight Connector 1">
            <a:extLst>
              <a:ext uri="{FF2B5EF4-FFF2-40B4-BE49-F238E27FC236}">
                <a16:creationId xmlns:a16="http://schemas.microsoft.com/office/drawing/2014/main" id="{7784339E-739C-DC0F-A353-078EE53DA25C}"/>
              </a:ext>
            </a:extLst>
          </p:cNvPr>
          <p:cNvCxnSpPr/>
          <p:nvPr userDrawn="1"/>
        </p:nvCxnSpPr>
        <p:spPr>
          <a:xfrm>
            <a:off x="838200" y="1331913"/>
            <a:ext cx="9766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274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alpha val="45097"/>
          </a:schemeClr>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80BA0B44-231C-1E15-31B9-AA503C6E28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lvl1pPr>
              <a:defRPr/>
            </a:lvl1pPr>
          </a:lstStyle>
          <a:p>
            <a:r>
              <a:rPr lang="en-US"/>
              <a:t>Click to edit Master title style</a:t>
            </a:r>
            <a:endParaRPr lang="en-US" dirty="0"/>
          </a:p>
        </p:txBody>
      </p:sp>
      <p:sp>
        <p:nvSpPr>
          <p:cNvPr id="5" name="Table Placeholder 4"/>
          <p:cNvSpPr>
            <a:spLocks noGrp="1"/>
          </p:cNvSpPr>
          <p:nvPr>
            <p:ph type="tbl" sz="quarter" idx="11"/>
          </p:nvPr>
        </p:nvSpPr>
        <p:spPr>
          <a:xfrm>
            <a:off x="838200" y="1690688"/>
            <a:ext cx="10515600" cy="4410075"/>
          </a:xfrm>
        </p:spPr>
        <p:txBody>
          <a:bodyPr rtlCol="0">
            <a:normAutofit/>
          </a:bodyPr>
          <a:lstStyle/>
          <a:p>
            <a:pPr lvl="0"/>
            <a:endParaRPr lang="en-US" noProof="0"/>
          </a:p>
        </p:txBody>
      </p:sp>
      <p:sp>
        <p:nvSpPr>
          <p:cNvPr id="6" name="Slide Number Placeholder 2">
            <a:extLst>
              <a:ext uri="{FF2B5EF4-FFF2-40B4-BE49-F238E27FC236}">
                <a16:creationId xmlns:a16="http://schemas.microsoft.com/office/drawing/2014/main" id="{6F645C33-C254-FB97-B02B-9C2A2CAC6E98}"/>
              </a:ext>
            </a:extLst>
          </p:cNvPr>
          <p:cNvSpPr>
            <a:spLocks noGrp="1"/>
          </p:cNvSpPr>
          <p:nvPr>
            <p:ph type="sldNum" sz="quarter" idx="12"/>
          </p:nvPr>
        </p:nvSpPr>
        <p:spPr/>
        <p:txBody>
          <a:bodyPr/>
          <a:lstStyle>
            <a:lvl1pPr>
              <a:defRPr>
                <a:solidFill>
                  <a:schemeClr val="bg1">
                    <a:lumMod val="75000"/>
                  </a:schemeClr>
                </a:solidFill>
              </a:defRPr>
            </a:lvl1pPr>
          </a:lstStyle>
          <a:p>
            <a:pPr>
              <a:defRPr/>
            </a:pPr>
            <a:fld id="{DA729D7E-916B-5940-A738-9B13C597278C}" type="slidenum">
              <a:rPr lang="en-US"/>
              <a:pPr>
                <a:defRPr/>
              </a:pPr>
              <a:t>‹#›</a:t>
            </a:fld>
            <a:endParaRPr lang="en-US" dirty="0"/>
          </a:p>
        </p:txBody>
      </p:sp>
      <p:cxnSp>
        <p:nvCxnSpPr>
          <p:cNvPr id="2" name="Straight Connector 1">
            <a:extLst>
              <a:ext uri="{FF2B5EF4-FFF2-40B4-BE49-F238E27FC236}">
                <a16:creationId xmlns:a16="http://schemas.microsoft.com/office/drawing/2014/main" id="{6A567BB5-0B43-CB3C-6332-689E8B35928D}"/>
              </a:ext>
            </a:extLst>
          </p:cNvPr>
          <p:cNvCxnSpPr/>
          <p:nvPr userDrawn="1"/>
        </p:nvCxnSpPr>
        <p:spPr>
          <a:xfrm>
            <a:off x="838200" y="1331913"/>
            <a:ext cx="9766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44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E78D7CB-8D6B-E283-2329-D3480C8A1B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04100" y="368300"/>
            <a:ext cx="4552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endParaRPr lang="en-US" dirty="0"/>
          </a:p>
        </p:txBody>
      </p:sp>
      <p:sp>
        <p:nvSpPr>
          <p:cNvPr id="9"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687979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99DC8A0-92A1-3FFD-E041-6621A1634303}"/>
              </a:ext>
            </a:extLst>
          </p:cNvPr>
          <p:cNvCxnSpPr/>
          <p:nvPr userDrawn="1"/>
        </p:nvCxnSpPr>
        <p:spPr>
          <a:xfrm>
            <a:off x="2514600" y="2997200"/>
            <a:ext cx="73707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4533420A-1D47-E8C9-3BFD-1C7F93DB14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10088" y="3529013"/>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Click to edit Master title style</a:t>
            </a:r>
            <a:endParaRPr lang="en-US" dirty="0"/>
          </a:p>
        </p:txBody>
      </p:sp>
    </p:spTree>
    <p:extLst>
      <p:ext uri="{BB962C8B-B14F-4D97-AF65-F5344CB8AC3E}">
        <p14:creationId xmlns:p14="http://schemas.microsoft.com/office/powerpoint/2010/main" val="229642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3C85049-C784-E808-2598-AC83D13DF1FC}"/>
              </a:ext>
            </a:extLst>
          </p:cNvPr>
          <p:cNvCxnSpPr/>
          <p:nvPr userDrawn="1"/>
        </p:nvCxnSpPr>
        <p:spPr>
          <a:xfrm>
            <a:off x="2514600" y="2997200"/>
            <a:ext cx="73707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0393C27A-3243-D7B9-F172-AD32D5DE3D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0088" y="3529013"/>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Click to edit Master title style</a:t>
            </a:r>
            <a:endParaRPr lang="en-US" dirty="0"/>
          </a:p>
        </p:txBody>
      </p:sp>
    </p:spTree>
    <p:extLst>
      <p:ext uri="{BB962C8B-B14F-4D97-AF65-F5344CB8AC3E}">
        <p14:creationId xmlns:p14="http://schemas.microsoft.com/office/powerpoint/2010/main" val="380706186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lide1">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BB18E8E-4E5C-CC1D-22E8-F434AF6FEC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8250" y="1597025"/>
            <a:ext cx="6637338" cy="66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31373" y="1122363"/>
            <a:ext cx="6096807" cy="2038526"/>
          </a:xfrm>
        </p:spPr>
        <p:txBody>
          <a:bodyPr anchor="b"/>
          <a:lstStyle>
            <a:lvl1pPr algn="l">
              <a:defRPr sz="6000">
                <a:latin typeface="Real Head Pro" charset="0"/>
                <a:ea typeface="Real Head Pro" charset="0"/>
                <a:cs typeface="Real Head Pro" charset="0"/>
              </a:defRPr>
            </a:lvl1pPr>
          </a:lstStyle>
          <a:p>
            <a:r>
              <a:rPr lang="en-US"/>
              <a:t>Click to edit Master title style</a:t>
            </a:r>
            <a:endParaRPr lang="en-US" dirty="0"/>
          </a:p>
        </p:txBody>
      </p:sp>
      <p:sp>
        <p:nvSpPr>
          <p:cNvPr id="7" name="Subtitle 2"/>
          <p:cNvSpPr>
            <a:spLocks noGrp="1"/>
          </p:cNvSpPr>
          <p:nvPr>
            <p:ph type="subTitle" idx="1"/>
          </p:nvPr>
        </p:nvSpPr>
        <p:spPr>
          <a:xfrm>
            <a:off x="631373" y="3376260"/>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06673826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lide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BBFD338-4C8B-4FFC-38B2-5E008D506A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04100" y="368300"/>
            <a:ext cx="4552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endParaRPr lang="en-US" dirty="0"/>
          </a:p>
        </p:txBody>
      </p:sp>
      <p:sp>
        <p:nvSpPr>
          <p:cNvPr id="9"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4827707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Slide1b">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B2230E1-9117-51FD-7CA4-9E9A6D4773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34075" y="1247775"/>
            <a:ext cx="7075488" cy="70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endParaRPr lang="en-US" dirty="0"/>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1764957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lide2b">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759F701-31E4-29EF-FC77-DA2A22D798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4100" y="368300"/>
            <a:ext cx="4552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endParaRPr lang="en-US" dirty="0"/>
          </a:p>
        </p:txBody>
      </p:sp>
      <p:sp>
        <p:nvSpPr>
          <p:cNvPr id="11"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56837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lide1c">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D73EEE0-E822-25C4-6B10-439D2363BE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37250" y="1247775"/>
            <a:ext cx="7073900" cy="70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endParaRPr lang="en-US" dirty="0"/>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60874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6937291-31F6-BCF5-4E56-2FA3CB8E1EA9}"/>
              </a:ext>
            </a:extLst>
          </p:cNvPr>
          <p:cNvCxnSpPr/>
          <p:nvPr userDrawn="1"/>
        </p:nvCxnSpPr>
        <p:spPr>
          <a:xfrm>
            <a:off x="838200" y="4514850"/>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05538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03CBA28-953F-8351-A0B8-27CC9D53C080}"/>
              </a:ext>
            </a:extLst>
          </p:cNvPr>
          <p:cNvCxnSpPr/>
          <p:nvPr userDrawn="1"/>
        </p:nvCxnSpPr>
        <p:spPr>
          <a:xfrm>
            <a:off x="838200" y="1331913"/>
            <a:ext cx="981075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D9B3B5A5-6456-DA46-4747-195058BCB3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endParaRPr lang="en-US" dirty="0"/>
          </a:p>
        </p:txBody>
      </p:sp>
      <p:sp>
        <p:nvSpPr>
          <p:cNvPr id="5" name="Slide Number Placeholder 3">
            <a:extLst>
              <a:ext uri="{FF2B5EF4-FFF2-40B4-BE49-F238E27FC236}">
                <a16:creationId xmlns:a16="http://schemas.microsoft.com/office/drawing/2014/main" id="{8D9CC792-022D-86AD-373E-B00AB058BC2A}"/>
              </a:ext>
            </a:extLst>
          </p:cNvPr>
          <p:cNvSpPr>
            <a:spLocks noGrp="1"/>
          </p:cNvSpPr>
          <p:nvPr>
            <p:ph type="sldNum" sz="quarter" idx="10"/>
          </p:nvPr>
        </p:nvSpPr>
        <p:spPr/>
        <p:txBody>
          <a:bodyPr/>
          <a:lstStyle>
            <a:lvl1pPr>
              <a:defRPr>
                <a:solidFill>
                  <a:schemeClr val="bg1">
                    <a:lumMod val="75000"/>
                  </a:schemeClr>
                </a:solidFill>
              </a:defRPr>
            </a:lvl1pPr>
          </a:lstStyle>
          <a:p>
            <a:pPr>
              <a:defRPr/>
            </a:pPr>
            <a:fld id="{5193CCEF-3C25-5847-8426-1A5A23BCCFA2}" type="slidenum">
              <a:rPr lang="en-US"/>
              <a:pPr>
                <a:defRPr/>
              </a:pPr>
              <a:t>‹#›</a:t>
            </a:fld>
            <a:endParaRPr lang="en-US" dirty="0"/>
          </a:p>
        </p:txBody>
      </p:sp>
    </p:spTree>
    <p:extLst>
      <p:ext uri="{BB962C8B-B14F-4D97-AF65-F5344CB8AC3E}">
        <p14:creationId xmlns:p14="http://schemas.microsoft.com/office/powerpoint/2010/main" val="1847772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Blac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B6F332-71F4-3946-9927-AD089269B036}"/>
              </a:ext>
            </a:extLst>
          </p:cNvPr>
          <p:cNvCxnSpPr/>
          <p:nvPr userDrawn="1"/>
        </p:nvCxnSpPr>
        <p:spPr>
          <a:xfrm>
            <a:off x="838200" y="1331913"/>
            <a:ext cx="981075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68661399-1271-1BEF-2335-C2997FAFEE7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48AA764-32C2-774D-2EF6-296FB02B12AA}"/>
              </a:ext>
            </a:extLst>
          </p:cNvPr>
          <p:cNvSpPr>
            <a:spLocks noGrp="1"/>
          </p:cNvSpPr>
          <p:nvPr>
            <p:ph type="sldNum" sz="quarter" idx="10"/>
          </p:nvPr>
        </p:nvSpPr>
        <p:spPr/>
        <p:txBody>
          <a:bodyPr/>
          <a:lstStyle>
            <a:lvl1pPr algn="r">
              <a:defRPr sz="1200">
                <a:solidFill>
                  <a:schemeClr val="tx1">
                    <a:lumMod val="75000"/>
                  </a:schemeClr>
                </a:solidFill>
              </a:defRPr>
            </a:lvl1pPr>
          </a:lstStyle>
          <a:p>
            <a:pPr>
              <a:defRPr/>
            </a:pPr>
            <a:fld id="{7954A71F-B100-A342-8CC0-F027411D4CE8}" type="slidenum">
              <a:rPr lang="en-US"/>
              <a:pPr>
                <a:defRPr/>
              </a:pPr>
              <a:t>‹#›</a:t>
            </a:fld>
            <a:endParaRPr lang="en-US" dirty="0"/>
          </a:p>
        </p:txBody>
      </p:sp>
    </p:spTree>
    <p:extLst>
      <p:ext uri="{BB962C8B-B14F-4D97-AF65-F5344CB8AC3E}">
        <p14:creationId xmlns:p14="http://schemas.microsoft.com/office/powerpoint/2010/main" val="124666348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1b">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C99CF0D-836F-5C6E-1A86-FB7F7C8BDE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0538" y="1308100"/>
            <a:ext cx="7002462"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endParaRPr lang="en-US" dirty="0"/>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463563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_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93CE20-C586-8206-3858-D0D83FC352DA}"/>
              </a:ext>
            </a:extLst>
          </p:cNvPr>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D4F963DF-4436-D668-BCCD-161AEAFF2023}"/>
              </a:ext>
            </a:extLst>
          </p:cNvPr>
          <p:cNvCxnSpPr/>
          <p:nvPr userDrawn="1"/>
        </p:nvCxnSpPr>
        <p:spPr>
          <a:xfrm>
            <a:off x="838200" y="1690688"/>
            <a:ext cx="49450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74D22D81-DAEA-45AD-9F68-6046E1C35F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5995" y="1825625"/>
            <a:ext cx="5181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B763738C-6240-FC45-5559-830CA902922B}"/>
              </a:ext>
            </a:extLst>
          </p:cNvPr>
          <p:cNvSpPr>
            <a:spLocks noGrp="1"/>
          </p:cNvSpPr>
          <p:nvPr>
            <p:ph type="sldNum" sz="quarter" idx="10"/>
          </p:nvPr>
        </p:nvSpPr>
        <p:spPr/>
        <p:txBody>
          <a:bodyPr/>
          <a:lstStyle>
            <a:lvl1pPr>
              <a:defRPr>
                <a:solidFill>
                  <a:schemeClr val="bg1">
                    <a:lumMod val="75000"/>
                  </a:schemeClr>
                </a:solidFill>
              </a:defRPr>
            </a:lvl1pPr>
          </a:lstStyle>
          <a:p>
            <a:pPr>
              <a:defRPr/>
            </a:pPr>
            <a:fld id="{032EDEE4-8D3F-4648-A2EB-C628045FD5F4}" type="slidenum">
              <a:rPr lang="en-US"/>
              <a:pPr>
                <a:defRPr/>
              </a:pPr>
              <a:t>‹#›</a:t>
            </a:fld>
            <a:endParaRPr lang="en-US" dirty="0"/>
          </a:p>
        </p:txBody>
      </p:sp>
    </p:spTree>
    <p:extLst>
      <p:ext uri="{BB962C8B-B14F-4D97-AF65-F5344CB8AC3E}">
        <p14:creationId xmlns:p14="http://schemas.microsoft.com/office/powerpoint/2010/main" val="1990054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_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FB33EA-F6F1-1ED7-795A-9034B340F9EC}"/>
              </a:ext>
            </a:extLst>
          </p:cNvPr>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5">
            <a:extLst>
              <a:ext uri="{FF2B5EF4-FFF2-40B4-BE49-F238E27FC236}">
                <a16:creationId xmlns:a16="http://schemas.microsoft.com/office/drawing/2014/main" id="{69ADDF01-4357-4422-0D08-22ED7407F7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6397625"/>
            <a:ext cx="26892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95CFE87B-894A-4394-734A-5EC5C948390A}"/>
              </a:ext>
            </a:extLst>
          </p:cNvPr>
          <p:cNvCxnSpPr/>
          <p:nvPr userDrawn="1"/>
        </p:nvCxnSpPr>
        <p:spPr>
          <a:xfrm>
            <a:off x="838200" y="1690688"/>
            <a:ext cx="49450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0C087AAB-98EE-8B45-23DE-7721D387EB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endParaRPr lang="en-US" dirty="0"/>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a:extLst>
              <a:ext uri="{FF2B5EF4-FFF2-40B4-BE49-F238E27FC236}">
                <a16:creationId xmlns:a16="http://schemas.microsoft.com/office/drawing/2014/main" id="{3D4A8CDC-804B-0A1E-CCEB-758D8FDB7044}"/>
              </a:ext>
            </a:extLst>
          </p:cNvPr>
          <p:cNvSpPr>
            <a:spLocks noGrp="1"/>
          </p:cNvSpPr>
          <p:nvPr>
            <p:ph type="sldNum" sz="quarter" idx="10"/>
          </p:nvPr>
        </p:nvSpPr>
        <p:spPr/>
        <p:txBody>
          <a:bodyPr/>
          <a:lstStyle>
            <a:lvl1pPr>
              <a:defRPr>
                <a:solidFill>
                  <a:schemeClr val="bg1">
                    <a:lumMod val="75000"/>
                  </a:schemeClr>
                </a:solidFill>
              </a:defRPr>
            </a:lvl1pPr>
          </a:lstStyle>
          <a:p>
            <a:pPr>
              <a:defRPr/>
            </a:pPr>
            <a:fld id="{3C2C6516-6236-0843-8971-14AC637BE63A}" type="slidenum">
              <a:rPr lang="en-US"/>
              <a:pPr>
                <a:defRPr/>
              </a:pPr>
              <a:t>‹#›</a:t>
            </a:fld>
            <a:endParaRPr lang="en-US" dirty="0"/>
          </a:p>
        </p:txBody>
      </p:sp>
    </p:spTree>
    <p:extLst>
      <p:ext uri="{BB962C8B-B14F-4D97-AF65-F5344CB8AC3E}">
        <p14:creationId xmlns:p14="http://schemas.microsoft.com/office/powerpoint/2010/main" val="3977820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0BD294-C07D-1F7C-F5B0-72D9135831BA}"/>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1DB9E2CA-B2BF-3C83-D65B-7FAA350DDC29}"/>
              </a:ext>
            </a:extLst>
          </p:cNvPr>
          <p:cNvCxnSpPr/>
          <p:nvPr userDrawn="1"/>
        </p:nvCxnSpPr>
        <p:spPr>
          <a:xfrm>
            <a:off x="838200" y="1690688"/>
            <a:ext cx="49450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9D831A7-CB52-BF7A-E6BD-0F05B42FFDCD}"/>
              </a:ext>
            </a:extLst>
          </p:cNvPr>
          <p:cNvCxnSpPr/>
          <p:nvPr userDrawn="1"/>
        </p:nvCxnSpPr>
        <p:spPr>
          <a:xfrm>
            <a:off x="6149975" y="1825625"/>
            <a:ext cx="0" cy="457200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7" name="Picture 7">
            <a:extLst>
              <a:ext uri="{FF2B5EF4-FFF2-40B4-BE49-F238E27FC236}">
                <a16:creationId xmlns:a16="http://schemas.microsoft.com/office/drawing/2014/main" id="{ABE3181E-B029-7A55-F7FA-D6C5C448D1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0"/>
          </p:nvPr>
        </p:nvSpPr>
        <p:spPr>
          <a:xfrm>
            <a:off x="6535995"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a:extLst>
              <a:ext uri="{FF2B5EF4-FFF2-40B4-BE49-F238E27FC236}">
                <a16:creationId xmlns:a16="http://schemas.microsoft.com/office/drawing/2014/main" id="{7B04A9CC-150A-B8BB-4D81-5C31197DAF10}"/>
              </a:ext>
            </a:extLst>
          </p:cNvPr>
          <p:cNvSpPr>
            <a:spLocks noGrp="1"/>
          </p:cNvSpPr>
          <p:nvPr>
            <p:ph type="sldNum" sz="quarter" idx="11"/>
          </p:nvPr>
        </p:nvSpPr>
        <p:spPr/>
        <p:txBody>
          <a:bodyPr/>
          <a:lstStyle>
            <a:lvl1pPr>
              <a:defRPr>
                <a:solidFill>
                  <a:schemeClr val="bg1">
                    <a:lumMod val="75000"/>
                  </a:schemeClr>
                </a:solidFill>
              </a:defRPr>
            </a:lvl1pPr>
          </a:lstStyle>
          <a:p>
            <a:pPr>
              <a:defRPr/>
            </a:pPr>
            <a:fld id="{480A8430-9259-C749-9013-DEAFE172E0AE}" type="slidenum">
              <a:rPr lang="en-US"/>
              <a:pPr>
                <a:defRPr/>
              </a:pPr>
              <a:t>‹#›</a:t>
            </a:fld>
            <a:endParaRPr lang="en-US" dirty="0"/>
          </a:p>
        </p:txBody>
      </p:sp>
    </p:spTree>
    <p:extLst>
      <p:ext uri="{BB962C8B-B14F-4D97-AF65-F5344CB8AC3E}">
        <p14:creationId xmlns:p14="http://schemas.microsoft.com/office/powerpoint/2010/main" val="3059641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_ligh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3B8497C-1433-2F0C-38E5-68A354D690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6397625"/>
            <a:ext cx="26892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6E3F93C6-800C-F97E-9795-694FB60939BF}"/>
              </a:ext>
            </a:extLst>
          </p:cNvPr>
          <p:cNvCxnSpPr/>
          <p:nvPr userDrawn="1"/>
        </p:nvCxnSpPr>
        <p:spPr>
          <a:xfrm>
            <a:off x="838200" y="1690688"/>
            <a:ext cx="49450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D413A4B-3507-A7BF-87B2-B32BB438DEE5}"/>
              </a:ext>
            </a:extLst>
          </p:cNvPr>
          <p:cNvCxnSpPr/>
          <p:nvPr userDrawn="1"/>
        </p:nvCxnSpPr>
        <p:spPr>
          <a:xfrm>
            <a:off x="6149975" y="1825625"/>
            <a:ext cx="0" cy="457200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6C489B79-A83A-9EF5-B52C-859D534BB1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endParaRPr lang="en-US" dirty="0"/>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a:extLst>
              <a:ext uri="{FF2B5EF4-FFF2-40B4-BE49-F238E27FC236}">
                <a16:creationId xmlns:a16="http://schemas.microsoft.com/office/drawing/2014/main" id="{1AE3BC08-FC3F-B7E0-E367-B2269EA1E27F}"/>
              </a:ext>
            </a:extLst>
          </p:cNvPr>
          <p:cNvSpPr>
            <a:spLocks noGrp="1"/>
          </p:cNvSpPr>
          <p:nvPr>
            <p:ph type="sldNum" sz="quarter" idx="11"/>
          </p:nvPr>
        </p:nvSpPr>
        <p:spPr/>
        <p:txBody>
          <a:bodyPr/>
          <a:lstStyle>
            <a:lvl1pPr>
              <a:defRPr>
                <a:solidFill>
                  <a:schemeClr val="bg1">
                    <a:lumMod val="75000"/>
                  </a:schemeClr>
                </a:solidFill>
              </a:defRPr>
            </a:lvl1pPr>
          </a:lstStyle>
          <a:p>
            <a:pPr>
              <a:defRPr/>
            </a:pPr>
            <a:fld id="{50C2D9FE-EDD4-4C42-A2EC-B6200FCE09BF}" type="slidenum">
              <a:rPr lang="en-US"/>
              <a:pPr>
                <a:defRPr/>
              </a:pPr>
              <a:t>‹#›</a:t>
            </a:fld>
            <a:endParaRPr lang="en-US" dirty="0"/>
          </a:p>
        </p:txBody>
      </p:sp>
    </p:spTree>
    <p:extLst>
      <p:ext uri="{BB962C8B-B14F-4D97-AF65-F5344CB8AC3E}">
        <p14:creationId xmlns:p14="http://schemas.microsoft.com/office/powerpoint/2010/main" val="1414182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Image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D5057F-7397-80B5-F793-02E6B5D16407}"/>
              </a:ext>
            </a:extLst>
          </p:cNvPr>
          <p:cNvSpPr/>
          <p:nvPr userDrawn="1"/>
        </p:nvSpPr>
        <p:spPr>
          <a:xfrm>
            <a:off x="4975225" y="0"/>
            <a:ext cx="721677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 name="Straight Connector 2">
            <a:extLst>
              <a:ext uri="{FF2B5EF4-FFF2-40B4-BE49-F238E27FC236}">
                <a16:creationId xmlns:a16="http://schemas.microsoft.com/office/drawing/2014/main" id="{965D50D9-8E85-B31E-E03F-1D69E7A2E8EE}"/>
              </a:ext>
            </a:extLst>
          </p:cNvPr>
          <p:cNvCxnSpPr/>
          <p:nvPr userDrawn="1"/>
        </p:nvCxnSpPr>
        <p:spPr>
          <a:xfrm>
            <a:off x="838200" y="184150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E74A17B1-7519-E29C-7E52-0155DB030D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839788" y="2057400"/>
            <a:ext cx="3932237" cy="3811588"/>
          </a:xfrm>
        </p:spPr>
        <p:txBody>
          <a:bodyPr/>
          <a:lstStyle>
            <a:lvl1pPr marL="285750" indent="-285750">
              <a:buFont typeface="Arial" panose="020B0604020202020204" pitchFamily="34" charset="0"/>
              <a:buChar char="•"/>
              <a:defRPr sz="1600">
                <a:latin typeface="Real Text Pro" charset="0"/>
                <a:ea typeface="Real Text Pro" charset="0"/>
                <a:cs typeface="Real Text Pro" charset="0"/>
              </a:defRPr>
            </a:lvl1pPr>
            <a:lvl2pPr marL="742939" indent="-285750">
              <a:buFont typeface="Arial" panose="020B0604020202020204" pitchFamily="34" charset="0"/>
              <a:buChar char="•"/>
              <a:defRPr sz="1400"/>
            </a:lvl2pPr>
            <a:lvl3pPr marL="1085827" indent="-171450">
              <a:buFont typeface="Arial" panose="020B0604020202020204" pitchFamily="34" charset="0"/>
              <a:buChar char="•"/>
              <a:defRPr sz="1200"/>
            </a:lvl3pPr>
            <a:lvl4pPr marL="1543016" indent="-171450">
              <a:buFont typeface="Arial" panose="020B0604020202020204" pitchFamily="34" charset="0"/>
              <a:buChar char="•"/>
              <a:defRPr sz="1000"/>
            </a:lvl4pPr>
            <a:lvl5pPr marL="2000204" indent="-171450">
              <a:buFont typeface="Arial" panose="020B0604020202020204" pitchFamily="34" charset="0"/>
              <a:buChar char="•"/>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p:txBody>
      </p:sp>
      <p:sp>
        <p:nvSpPr>
          <p:cNvPr id="7" name="Title 1"/>
          <p:cNvSpPr>
            <a:spLocks noGrp="1"/>
          </p:cNvSpPr>
          <p:nvPr>
            <p:ph type="title"/>
          </p:nvPr>
        </p:nvSpPr>
        <p:spPr>
          <a:xfrm>
            <a:off x="839788" y="457200"/>
            <a:ext cx="3932237" cy="1379768"/>
          </a:xfrm>
        </p:spPr>
        <p:txBody>
          <a:bodyPr anchor="b"/>
          <a:lstStyle>
            <a:lvl1pPr>
              <a:defRPr sz="3200">
                <a:solidFill>
                  <a:schemeClr val="tx1"/>
                </a:solidFill>
                <a:latin typeface="Real Text Pro" charset="0"/>
                <a:ea typeface="Real Text Pro" charset="0"/>
                <a:cs typeface="Real Text Pro" charset="0"/>
              </a:defRPr>
            </a:lvl1pPr>
          </a:lstStyle>
          <a:p>
            <a:r>
              <a:rPr lang="en-US"/>
              <a:t>Click to edit Master title style</a:t>
            </a:r>
            <a:endParaRPr lang="en-US" dirty="0"/>
          </a:p>
        </p:txBody>
      </p:sp>
      <p:sp>
        <p:nvSpPr>
          <p:cNvPr id="6" name="Picture Placeholder 5"/>
          <p:cNvSpPr>
            <a:spLocks noGrp="1"/>
          </p:cNvSpPr>
          <p:nvPr>
            <p:ph type="pic" sz="quarter" idx="11"/>
          </p:nvPr>
        </p:nvSpPr>
        <p:spPr>
          <a:xfrm>
            <a:off x="5576888" y="1262590"/>
            <a:ext cx="6183312" cy="3965575"/>
          </a:xfrm>
        </p:spPr>
        <p:txBody>
          <a:bodyPr rtlCol="0">
            <a:normAutofit/>
          </a:bodyPr>
          <a:lstStyle/>
          <a:p>
            <a:pPr lvl="0"/>
            <a:endParaRPr lang="en-US" noProof="0"/>
          </a:p>
        </p:txBody>
      </p:sp>
      <p:sp>
        <p:nvSpPr>
          <p:cNvPr id="8" name="Slide Number Placeholder 1">
            <a:extLst>
              <a:ext uri="{FF2B5EF4-FFF2-40B4-BE49-F238E27FC236}">
                <a16:creationId xmlns:a16="http://schemas.microsoft.com/office/drawing/2014/main" id="{A4094061-6548-808C-FE70-C2322DF98E7A}"/>
              </a:ext>
            </a:extLst>
          </p:cNvPr>
          <p:cNvSpPr>
            <a:spLocks noGrp="1"/>
          </p:cNvSpPr>
          <p:nvPr>
            <p:ph type="sldNum" sz="quarter" idx="12"/>
          </p:nvPr>
        </p:nvSpPr>
        <p:spPr/>
        <p:txBody>
          <a:bodyPr/>
          <a:lstStyle>
            <a:lvl1pPr>
              <a:defRPr>
                <a:solidFill>
                  <a:schemeClr val="bg1">
                    <a:lumMod val="75000"/>
                  </a:schemeClr>
                </a:solidFill>
              </a:defRPr>
            </a:lvl1pPr>
          </a:lstStyle>
          <a:p>
            <a:pPr>
              <a:defRPr/>
            </a:pPr>
            <a:fld id="{C13207D7-E031-1E4B-9F36-924B8DB60CF3}" type="slidenum">
              <a:rPr lang="en-US"/>
              <a:pPr>
                <a:defRPr/>
              </a:pPr>
              <a:t>‹#›</a:t>
            </a:fld>
            <a:endParaRPr lang="en-US" dirty="0"/>
          </a:p>
        </p:txBody>
      </p:sp>
    </p:spTree>
    <p:extLst>
      <p:ext uri="{BB962C8B-B14F-4D97-AF65-F5344CB8AC3E}">
        <p14:creationId xmlns:p14="http://schemas.microsoft.com/office/powerpoint/2010/main" val="4736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Image_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F20DA7-40E8-DB99-BBBC-537C38740A12}"/>
              </a:ext>
            </a:extLst>
          </p:cNvPr>
          <p:cNvSpPr/>
          <p:nvPr userDrawn="1"/>
        </p:nvSpPr>
        <p:spPr>
          <a:xfrm>
            <a:off x="0" y="0"/>
            <a:ext cx="510222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 name="Straight Connector 2">
            <a:extLst>
              <a:ext uri="{FF2B5EF4-FFF2-40B4-BE49-F238E27FC236}">
                <a16:creationId xmlns:a16="http://schemas.microsoft.com/office/drawing/2014/main" id="{6B1760BE-A140-3A6E-0226-8F78F29D76BC}"/>
              </a:ext>
            </a:extLst>
          </p:cNvPr>
          <p:cNvCxnSpPr/>
          <p:nvPr userDrawn="1"/>
        </p:nvCxnSpPr>
        <p:spPr>
          <a:xfrm>
            <a:off x="838200" y="184150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45305B5A-9BB7-2B60-2348-ECFC43C404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839788" y="2057400"/>
            <a:ext cx="3932237"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839788" y="457200"/>
            <a:ext cx="3932237" cy="1379768"/>
          </a:xfrm>
        </p:spPr>
        <p:txBody>
          <a:bodyPr anchor="b"/>
          <a:lstStyle>
            <a:lvl1pPr>
              <a:defRPr sz="3200">
                <a:solidFill>
                  <a:schemeClr val="bg1"/>
                </a:solidFill>
                <a:latin typeface="Real Text Pro" charset="0"/>
                <a:ea typeface="Real Text Pro" charset="0"/>
                <a:cs typeface="Real Text Pro" charset="0"/>
              </a:defRPr>
            </a:lvl1pPr>
          </a:lstStyle>
          <a:p>
            <a:r>
              <a:rPr lang="en-US"/>
              <a:t>Click to edit Master title style</a:t>
            </a:r>
            <a:endParaRPr lang="en-US" dirty="0"/>
          </a:p>
        </p:txBody>
      </p:sp>
      <p:sp>
        <p:nvSpPr>
          <p:cNvPr id="11" name="Picture Placeholder 5"/>
          <p:cNvSpPr>
            <a:spLocks noGrp="1"/>
          </p:cNvSpPr>
          <p:nvPr>
            <p:ph type="pic" sz="quarter" idx="11"/>
          </p:nvPr>
        </p:nvSpPr>
        <p:spPr>
          <a:xfrm>
            <a:off x="5576888" y="1262590"/>
            <a:ext cx="6183312" cy="3965575"/>
          </a:xfrm>
        </p:spPr>
        <p:txBody>
          <a:bodyPr rtlCol="0">
            <a:normAutofit/>
          </a:bodyPr>
          <a:lstStyle/>
          <a:p>
            <a:pPr lvl="0"/>
            <a:endParaRPr lang="en-US" noProof="0"/>
          </a:p>
        </p:txBody>
      </p:sp>
      <p:sp>
        <p:nvSpPr>
          <p:cNvPr id="6" name="Slide Number Placeholder 1">
            <a:extLst>
              <a:ext uri="{FF2B5EF4-FFF2-40B4-BE49-F238E27FC236}">
                <a16:creationId xmlns:a16="http://schemas.microsoft.com/office/drawing/2014/main" id="{C94E350B-8141-1716-DC06-9513436A7B70}"/>
              </a:ext>
            </a:extLst>
          </p:cNvPr>
          <p:cNvSpPr>
            <a:spLocks noGrp="1"/>
          </p:cNvSpPr>
          <p:nvPr>
            <p:ph type="sldNum" sz="quarter" idx="12"/>
          </p:nvPr>
        </p:nvSpPr>
        <p:spPr/>
        <p:txBody>
          <a:bodyPr/>
          <a:lstStyle>
            <a:lvl1pPr>
              <a:defRPr>
                <a:solidFill>
                  <a:schemeClr val="bg1">
                    <a:lumMod val="75000"/>
                  </a:schemeClr>
                </a:solidFill>
              </a:defRPr>
            </a:lvl1pPr>
          </a:lstStyle>
          <a:p>
            <a:pPr>
              <a:defRPr/>
            </a:pPr>
            <a:fld id="{1C126BB3-3C53-524E-93B6-071514B9FCDC}" type="slidenum">
              <a:rPr lang="en-US"/>
              <a:pPr>
                <a:defRPr/>
              </a:pPr>
              <a:t>‹#›</a:t>
            </a:fld>
            <a:endParaRPr lang="en-US" dirty="0"/>
          </a:p>
        </p:txBody>
      </p:sp>
    </p:spTree>
    <p:extLst>
      <p:ext uri="{BB962C8B-B14F-4D97-AF65-F5344CB8AC3E}">
        <p14:creationId xmlns:p14="http://schemas.microsoft.com/office/powerpoint/2010/main" val="1439892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Image with Content_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1290AE-F3FD-C62D-06D9-69C03FFD105A}"/>
              </a:ext>
            </a:extLst>
          </p:cNvPr>
          <p:cNvSpPr/>
          <p:nvPr userDrawn="1"/>
        </p:nvSpPr>
        <p:spPr>
          <a:xfrm>
            <a:off x="0" y="0"/>
            <a:ext cx="4964113"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B66B0A01-5D07-61DE-17C5-CE04A71F7E86}"/>
              </a:ext>
            </a:extLst>
          </p:cNvPr>
          <p:cNvCxnSpPr>
            <a:cxnSpLocks/>
          </p:cNvCxnSpPr>
          <p:nvPr userDrawn="1"/>
        </p:nvCxnSpPr>
        <p:spPr>
          <a:xfrm>
            <a:off x="5353050" y="1917700"/>
            <a:ext cx="6591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4E5AF4B3-3AC3-04A1-F365-DE9501C908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55343" y="558800"/>
            <a:ext cx="6588301" cy="1379768"/>
          </a:xfrm>
        </p:spPr>
        <p:txBody>
          <a:bodyPr anchor="b"/>
          <a:lstStyle>
            <a:lvl1pPr>
              <a:defRPr sz="3200">
                <a:solidFill>
                  <a:schemeClr val="tx1"/>
                </a:solidFill>
                <a:latin typeface="Real Text Pro" charset="0"/>
                <a:ea typeface="Real Text Pro" charset="0"/>
                <a:cs typeface="Real Text Pro"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5355343" y="2159000"/>
            <a:ext cx="6588301" cy="3811588"/>
          </a:xfrm>
        </p:spPr>
        <p:txBody>
          <a:bodyPr/>
          <a:lstStyle>
            <a:lvl1pPr marL="285750" indent="-285750">
              <a:buFont typeface="Arial" panose="020B0604020202020204" pitchFamily="34" charset="0"/>
              <a:buChar char="•"/>
              <a:defRPr sz="1600">
                <a:solidFill>
                  <a:schemeClr val="tx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tx1"/>
                </a:solidFill>
              </a:defRPr>
            </a:lvl2pPr>
            <a:lvl3pPr marL="1085827" indent="-171450">
              <a:buFont typeface="Arial" panose="020B0604020202020204" pitchFamily="34" charset="0"/>
              <a:buChar char="•"/>
              <a:defRPr sz="1200">
                <a:solidFill>
                  <a:schemeClr val="tx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p:txBody>
      </p:sp>
      <p:sp>
        <p:nvSpPr>
          <p:cNvPr id="7" name="Picture Placeholder 6"/>
          <p:cNvSpPr>
            <a:spLocks noGrp="1"/>
          </p:cNvSpPr>
          <p:nvPr>
            <p:ph type="pic" sz="quarter" idx="11"/>
          </p:nvPr>
        </p:nvSpPr>
        <p:spPr>
          <a:xfrm>
            <a:off x="-109973" y="-44532"/>
            <a:ext cx="5226933" cy="6947063"/>
          </a:xfrm>
        </p:spPr>
        <p:txBody>
          <a:bodyPr rtlCol="0">
            <a:normAutofit/>
          </a:bodyPr>
          <a:lstStyle>
            <a:lvl1pPr marL="0" indent="0">
              <a:buNone/>
              <a:defRPr/>
            </a:lvl1pPr>
          </a:lstStyle>
          <a:p>
            <a:pPr lvl="0"/>
            <a:endParaRPr lang="en-US" noProof="0" dirty="0"/>
          </a:p>
        </p:txBody>
      </p:sp>
      <p:sp>
        <p:nvSpPr>
          <p:cNvPr id="8" name="Slide Number Placeholder 4">
            <a:extLst>
              <a:ext uri="{FF2B5EF4-FFF2-40B4-BE49-F238E27FC236}">
                <a16:creationId xmlns:a16="http://schemas.microsoft.com/office/drawing/2014/main" id="{404EB694-CC7E-6CEE-9535-37FC18A50066}"/>
              </a:ext>
            </a:extLst>
          </p:cNvPr>
          <p:cNvSpPr>
            <a:spLocks noGrp="1"/>
          </p:cNvSpPr>
          <p:nvPr>
            <p:ph type="sldNum" sz="quarter" idx="12"/>
          </p:nvPr>
        </p:nvSpPr>
        <p:spPr/>
        <p:txBody>
          <a:bodyPr/>
          <a:lstStyle>
            <a:lvl1pPr>
              <a:defRPr>
                <a:solidFill>
                  <a:schemeClr val="bg1">
                    <a:lumMod val="75000"/>
                  </a:schemeClr>
                </a:solidFill>
              </a:defRPr>
            </a:lvl1pPr>
          </a:lstStyle>
          <a:p>
            <a:pPr>
              <a:defRPr/>
            </a:pPr>
            <a:fld id="{FDE9F825-F9EB-594F-8FBB-3B1AE675C72C}" type="slidenum">
              <a:rPr lang="en-US"/>
              <a:pPr>
                <a:defRPr/>
              </a:pPr>
              <a:t>‹#›</a:t>
            </a:fld>
            <a:endParaRPr lang="en-US" dirty="0"/>
          </a:p>
        </p:txBody>
      </p:sp>
    </p:spTree>
    <p:extLst>
      <p:ext uri="{BB962C8B-B14F-4D97-AF65-F5344CB8AC3E}">
        <p14:creationId xmlns:p14="http://schemas.microsoft.com/office/powerpoint/2010/main" val="1923946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Image with Content_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E03667-CF9B-DECD-4837-8F2925180483}"/>
              </a:ext>
            </a:extLst>
          </p:cNvPr>
          <p:cNvSpPr/>
          <p:nvPr userDrawn="1"/>
        </p:nvSpPr>
        <p:spPr>
          <a:xfrm>
            <a:off x="4989513" y="0"/>
            <a:ext cx="7202487" cy="69024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BA760D5-67CF-9CDB-AA78-F3BDBE881BEC}"/>
              </a:ext>
            </a:extLst>
          </p:cNvPr>
          <p:cNvCxnSpPr>
            <a:cxnSpLocks/>
          </p:cNvCxnSpPr>
          <p:nvPr userDrawn="1"/>
        </p:nvCxnSpPr>
        <p:spPr>
          <a:xfrm>
            <a:off x="5353050" y="1917700"/>
            <a:ext cx="6591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35F9317B-02C0-1941-AE09-96AC874925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55343" y="558800"/>
            <a:ext cx="6588301" cy="1379768"/>
          </a:xfrm>
        </p:spPr>
        <p:txBody>
          <a:bodyPr anchor="b"/>
          <a:lstStyle>
            <a:lvl1pPr>
              <a:defRPr sz="3200">
                <a:solidFill>
                  <a:schemeClr val="bg1"/>
                </a:solidFill>
                <a:latin typeface="Real Text Pro" charset="0"/>
                <a:ea typeface="Real Text Pro" charset="0"/>
                <a:cs typeface="Real Text Pro"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5355343" y="2159000"/>
            <a:ext cx="6588301"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p:txBody>
      </p:sp>
      <p:sp>
        <p:nvSpPr>
          <p:cNvPr id="7" name="Picture Placeholder 6"/>
          <p:cNvSpPr>
            <a:spLocks noGrp="1"/>
          </p:cNvSpPr>
          <p:nvPr>
            <p:ph type="pic" sz="quarter" idx="11"/>
          </p:nvPr>
        </p:nvSpPr>
        <p:spPr>
          <a:xfrm>
            <a:off x="-237244" y="-44532"/>
            <a:ext cx="5226933" cy="6947063"/>
          </a:xfrm>
        </p:spPr>
        <p:txBody>
          <a:bodyPr rtlCol="0">
            <a:normAutofit/>
          </a:bodyPr>
          <a:lstStyle>
            <a:lvl1pPr marL="0" indent="0">
              <a:buNone/>
              <a:defRPr/>
            </a:lvl1pPr>
          </a:lstStyle>
          <a:p>
            <a:pPr lvl="0"/>
            <a:r>
              <a:rPr lang="en-US" noProof="0"/>
              <a:t>Click icon to add picture</a:t>
            </a:r>
            <a:endParaRPr lang="en-US" noProof="0" dirty="0"/>
          </a:p>
        </p:txBody>
      </p:sp>
      <p:sp>
        <p:nvSpPr>
          <p:cNvPr id="8" name="Slide Number Placeholder 4">
            <a:extLst>
              <a:ext uri="{FF2B5EF4-FFF2-40B4-BE49-F238E27FC236}">
                <a16:creationId xmlns:a16="http://schemas.microsoft.com/office/drawing/2014/main" id="{86BE0E48-AD22-98C8-72B0-FAD08E6A5C3D}"/>
              </a:ext>
            </a:extLst>
          </p:cNvPr>
          <p:cNvSpPr>
            <a:spLocks noGrp="1"/>
          </p:cNvSpPr>
          <p:nvPr>
            <p:ph type="sldNum" sz="quarter" idx="12"/>
          </p:nvPr>
        </p:nvSpPr>
        <p:spPr/>
        <p:txBody>
          <a:bodyPr/>
          <a:lstStyle>
            <a:lvl1pPr>
              <a:defRPr>
                <a:solidFill>
                  <a:schemeClr val="bg1">
                    <a:lumMod val="75000"/>
                  </a:schemeClr>
                </a:solidFill>
              </a:defRPr>
            </a:lvl1pPr>
          </a:lstStyle>
          <a:p>
            <a:pPr>
              <a:defRPr/>
            </a:pPr>
            <a:fld id="{286607EF-88C5-B846-9534-5458045CF6E0}" type="slidenum">
              <a:rPr lang="en-US"/>
              <a:pPr>
                <a:defRPr/>
              </a:pPr>
              <a:t>‹#›</a:t>
            </a:fld>
            <a:endParaRPr lang="en-US" dirty="0"/>
          </a:p>
        </p:txBody>
      </p:sp>
    </p:spTree>
    <p:extLst>
      <p:ext uri="{BB962C8B-B14F-4D97-AF65-F5344CB8AC3E}">
        <p14:creationId xmlns:p14="http://schemas.microsoft.com/office/powerpoint/2010/main" val="603776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alpha val="45097"/>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91F2296-CFF6-2BE8-ECF8-F91F4FA21F10}"/>
              </a:ext>
            </a:extLst>
          </p:cNvPr>
          <p:cNvCxnSpPr/>
          <p:nvPr userDrawn="1"/>
        </p:nvCxnSpPr>
        <p:spPr>
          <a:xfrm>
            <a:off x="838200" y="1331913"/>
            <a:ext cx="9766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6FAFA9F5-E6F1-A310-01E2-28FB38EBD3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lvl1pPr>
              <a:defRPr/>
            </a:lvl1pPr>
          </a:lstStyle>
          <a:p>
            <a:r>
              <a:rPr lang="en-US"/>
              <a:t>Click to edit Master title style</a:t>
            </a:r>
            <a:endParaRPr lang="en-US" dirty="0"/>
          </a:p>
        </p:txBody>
      </p:sp>
      <p:sp>
        <p:nvSpPr>
          <p:cNvPr id="5" name="Chart Placeholder 4"/>
          <p:cNvSpPr>
            <a:spLocks noGrp="1"/>
          </p:cNvSpPr>
          <p:nvPr>
            <p:ph type="chart" sz="quarter" idx="11"/>
          </p:nvPr>
        </p:nvSpPr>
        <p:spPr>
          <a:xfrm>
            <a:off x="838200" y="1843088"/>
            <a:ext cx="10515600" cy="4248150"/>
          </a:xfrm>
        </p:spPr>
        <p:txBody>
          <a:bodyPr rtlCol="0">
            <a:normAutofit/>
          </a:bodyPr>
          <a:lstStyle/>
          <a:p>
            <a:pPr lvl="0"/>
            <a:endParaRPr lang="en-US" noProof="0"/>
          </a:p>
        </p:txBody>
      </p:sp>
      <p:sp>
        <p:nvSpPr>
          <p:cNvPr id="6" name="Slide Number Placeholder 2">
            <a:extLst>
              <a:ext uri="{FF2B5EF4-FFF2-40B4-BE49-F238E27FC236}">
                <a16:creationId xmlns:a16="http://schemas.microsoft.com/office/drawing/2014/main" id="{B320185F-AD24-EE26-F61E-7F5A4A1556A6}"/>
              </a:ext>
            </a:extLst>
          </p:cNvPr>
          <p:cNvSpPr>
            <a:spLocks noGrp="1"/>
          </p:cNvSpPr>
          <p:nvPr>
            <p:ph type="sldNum" sz="quarter" idx="12"/>
          </p:nvPr>
        </p:nvSpPr>
        <p:spPr/>
        <p:txBody>
          <a:bodyPr/>
          <a:lstStyle>
            <a:lvl1pPr>
              <a:defRPr>
                <a:solidFill>
                  <a:schemeClr val="bg1">
                    <a:lumMod val="75000"/>
                  </a:schemeClr>
                </a:solidFill>
              </a:defRPr>
            </a:lvl1pPr>
          </a:lstStyle>
          <a:p>
            <a:pPr>
              <a:defRPr/>
            </a:pPr>
            <a:fld id="{78933A88-1E8C-E845-8997-F64DE0455C51}" type="slidenum">
              <a:rPr lang="en-US"/>
              <a:pPr>
                <a:defRPr/>
              </a:pPr>
              <a:t>‹#›</a:t>
            </a:fld>
            <a:endParaRPr lang="en-US" dirty="0"/>
          </a:p>
        </p:txBody>
      </p:sp>
    </p:spTree>
    <p:extLst>
      <p:ext uri="{BB962C8B-B14F-4D97-AF65-F5344CB8AC3E}">
        <p14:creationId xmlns:p14="http://schemas.microsoft.com/office/powerpoint/2010/main" val="1222814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rtArt">
    <p:bg>
      <p:bgPr>
        <a:solidFill>
          <a:schemeClr val="bg1">
            <a:alpha val="45097"/>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6422AD8-9930-295F-2868-7236B2328C30}"/>
              </a:ext>
            </a:extLst>
          </p:cNvPr>
          <p:cNvCxnSpPr/>
          <p:nvPr userDrawn="1"/>
        </p:nvCxnSpPr>
        <p:spPr>
          <a:xfrm>
            <a:off x="838200" y="1331913"/>
            <a:ext cx="9766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CA2D6628-749A-933A-38E2-E1FE634843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lvl1pPr>
              <a:defRPr/>
            </a:lvl1pPr>
          </a:lstStyle>
          <a:p>
            <a:r>
              <a:rPr lang="en-US"/>
              <a:t>Click to edit Master title style</a:t>
            </a:r>
            <a:endParaRPr lang="en-US" dirty="0"/>
          </a:p>
        </p:txBody>
      </p:sp>
      <p:sp>
        <p:nvSpPr>
          <p:cNvPr id="6" name="SmartArt Placeholder 5"/>
          <p:cNvSpPr>
            <a:spLocks noGrp="1"/>
          </p:cNvSpPr>
          <p:nvPr>
            <p:ph type="dgm" sz="quarter" idx="11"/>
          </p:nvPr>
        </p:nvSpPr>
        <p:spPr>
          <a:xfrm>
            <a:off x="838200" y="1690688"/>
            <a:ext cx="10515600" cy="4665662"/>
          </a:xfrm>
        </p:spPr>
        <p:txBody>
          <a:bodyPr rtlCol="0">
            <a:normAutofit/>
          </a:bodyPr>
          <a:lstStyle/>
          <a:p>
            <a:pPr lvl="0"/>
            <a:endParaRPr lang="en-US" noProof="0"/>
          </a:p>
        </p:txBody>
      </p:sp>
      <p:sp>
        <p:nvSpPr>
          <p:cNvPr id="5" name="Slide Number Placeholder 2">
            <a:extLst>
              <a:ext uri="{FF2B5EF4-FFF2-40B4-BE49-F238E27FC236}">
                <a16:creationId xmlns:a16="http://schemas.microsoft.com/office/drawing/2014/main" id="{55885DA8-FD1D-58D3-25EC-C2F763EF8C94}"/>
              </a:ext>
            </a:extLst>
          </p:cNvPr>
          <p:cNvSpPr>
            <a:spLocks noGrp="1"/>
          </p:cNvSpPr>
          <p:nvPr>
            <p:ph type="sldNum" sz="quarter" idx="12"/>
          </p:nvPr>
        </p:nvSpPr>
        <p:spPr/>
        <p:txBody>
          <a:bodyPr/>
          <a:lstStyle>
            <a:lvl1pPr>
              <a:defRPr>
                <a:solidFill>
                  <a:schemeClr val="bg1">
                    <a:lumMod val="75000"/>
                  </a:schemeClr>
                </a:solidFill>
              </a:defRPr>
            </a:lvl1pPr>
          </a:lstStyle>
          <a:p>
            <a:pPr>
              <a:defRPr/>
            </a:pPr>
            <a:fld id="{203F909F-5E3A-9244-A82D-BD9C5B99EC26}" type="slidenum">
              <a:rPr lang="en-US"/>
              <a:pPr>
                <a:defRPr/>
              </a:pPr>
              <a:t>‹#›</a:t>
            </a:fld>
            <a:endParaRPr lang="en-US" dirty="0"/>
          </a:p>
        </p:txBody>
      </p:sp>
    </p:spTree>
    <p:extLst>
      <p:ext uri="{BB962C8B-B14F-4D97-AF65-F5344CB8AC3E}">
        <p14:creationId xmlns:p14="http://schemas.microsoft.com/office/powerpoint/2010/main" val="413063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2b">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CBDFE9-AE6D-7517-EE31-908E6A70E0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4100" y="368300"/>
            <a:ext cx="4552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endParaRPr lang="en-US" dirty="0"/>
          </a:p>
        </p:txBody>
      </p:sp>
      <p:sp>
        <p:nvSpPr>
          <p:cNvPr id="11"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900717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alpha val="45097"/>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1D04E8-23ED-ED49-9AD5-6752D8E4A41A}"/>
              </a:ext>
            </a:extLst>
          </p:cNvPr>
          <p:cNvCxnSpPr/>
          <p:nvPr userDrawn="1"/>
        </p:nvCxnSpPr>
        <p:spPr>
          <a:xfrm>
            <a:off x="838200" y="1331913"/>
            <a:ext cx="97663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421E42BE-03CE-3FD8-F33F-2C840EE171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lvl1pPr>
              <a:defRPr/>
            </a:lvl1pPr>
          </a:lstStyle>
          <a:p>
            <a:r>
              <a:rPr lang="en-US"/>
              <a:t>Click to edit Master title style</a:t>
            </a:r>
            <a:endParaRPr lang="en-US" dirty="0"/>
          </a:p>
        </p:txBody>
      </p:sp>
      <p:sp>
        <p:nvSpPr>
          <p:cNvPr id="5" name="Table Placeholder 4"/>
          <p:cNvSpPr>
            <a:spLocks noGrp="1"/>
          </p:cNvSpPr>
          <p:nvPr>
            <p:ph type="tbl" sz="quarter" idx="11"/>
          </p:nvPr>
        </p:nvSpPr>
        <p:spPr>
          <a:xfrm>
            <a:off x="838200" y="1690688"/>
            <a:ext cx="10515600" cy="4410075"/>
          </a:xfrm>
        </p:spPr>
        <p:txBody>
          <a:bodyPr rtlCol="0">
            <a:normAutofit/>
          </a:bodyPr>
          <a:lstStyle/>
          <a:p>
            <a:pPr lvl="0"/>
            <a:endParaRPr lang="en-US" noProof="0"/>
          </a:p>
        </p:txBody>
      </p:sp>
      <p:sp>
        <p:nvSpPr>
          <p:cNvPr id="6" name="Slide Number Placeholder 2">
            <a:extLst>
              <a:ext uri="{FF2B5EF4-FFF2-40B4-BE49-F238E27FC236}">
                <a16:creationId xmlns:a16="http://schemas.microsoft.com/office/drawing/2014/main" id="{92FE96BC-A300-53B7-545F-3FDC1CC9B537}"/>
              </a:ext>
            </a:extLst>
          </p:cNvPr>
          <p:cNvSpPr>
            <a:spLocks noGrp="1"/>
          </p:cNvSpPr>
          <p:nvPr>
            <p:ph type="sldNum" sz="quarter" idx="12"/>
          </p:nvPr>
        </p:nvSpPr>
        <p:spPr/>
        <p:txBody>
          <a:bodyPr/>
          <a:lstStyle>
            <a:lvl1pPr>
              <a:defRPr>
                <a:solidFill>
                  <a:schemeClr val="bg1">
                    <a:lumMod val="75000"/>
                  </a:schemeClr>
                </a:solidFill>
              </a:defRPr>
            </a:lvl1pPr>
          </a:lstStyle>
          <a:p>
            <a:pPr>
              <a:defRPr/>
            </a:pPr>
            <a:fld id="{BBE6CB44-3B2B-9C44-BECB-A60EBE9E0941}" type="slidenum">
              <a:rPr lang="en-US"/>
              <a:pPr>
                <a:defRPr/>
              </a:pPr>
              <a:t>‹#›</a:t>
            </a:fld>
            <a:endParaRPr lang="en-US" dirty="0"/>
          </a:p>
        </p:txBody>
      </p:sp>
    </p:spTree>
    <p:extLst>
      <p:ext uri="{BB962C8B-B14F-4D97-AF65-F5344CB8AC3E}">
        <p14:creationId xmlns:p14="http://schemas.microsoft.com/office/powerpoint/2010/main" val="1323928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0C341A8-1A4B-0933-261D-C7260815E60F}"/>
              </a:ext>
            </a:extLst>
          </p:cNvPr>
          <p:cNvCxnSpPr/>
          <p:nvPr userDrawn="1"/>
        </p:nvCxnSpPr>
        <p:spPr>
          <a:xfrm>
            <a:off x="2514600" y="2997200"/>
            <a:ext cx="73707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9F40AC2B-7C90-2D04-6AC7-36833243DC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10088" y="3529013"/>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Click to edit Master title style</a:t>
            </a:r>
            <a:endParaRPr lang="en-US" dirty="0"/>
          </a:p>
        </p:txBody>
      </p:sp>
    </p:spTree>
    <p:extLst>
      <p:ext uri="{BB962C8B-B14F-4D97-AF65-F5344CB8AC3E}">
        <p14:creationId xmlns:p14="http://schemas.microsoft.com/office/powerpoint/2010/main" val="3835227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977FDF-14BA-9B34-A373-6087DD395A90}"/>
              </a:ext>
            </a:extLst>
          </p:cNvPr>
          <p:cNvCxnSpPr/>
          <p:nvPr userDrawn="1"/>
        </p:nvCxnSpPr>
        <p:spPr>
          <a:xfrm>
            <a:off x="2514600" y="2997200"/>
            <a:ext cx="73707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FC34B3A1-C24A-A9C8-0561-EEC16A1C59C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0088" y="3529013"/>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Click to edit Master title style</a:t>
            </a:r>
            <a:endParaRPr lang="en-US" dirty="0"/>
          </a:p>
        </p:txBody>
      </p:sp>
    </p:spTree>
    <p:extLst>
      <p:ext uri="{BB962C8B-B14F-4D97-AF65-F5344CB8AC3E}">
        <p14:creationId xmlns:p14="http://schemas.microsoft.com/office/powerpoint/2010/main" val="133614054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1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B29387-FDC7-0AFA-999E-15C034DAC15B}"/>
              </a:ext>
            </a:extLst>
          </p:cNvPr>
          <p:cNvPicPr>
            <a:picLocks noChangeAspect="1"/>
          </p:cNvPicPr>
          <p:nvPr userDrawn="1"/>
        </p:nvPicPr>
        <p:blipFill rotWithShape="1">
          <a:blip r:embed="rId2" cstate="screen">
            <a:alphaModFix amt="28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9048" y="0"/>
            <a:ext cx="3282948" cy="6857996"/>
          </a:xfrm>
          <a:prstGeom prst="rect">
            <a:avLst/>
          </a:prstGeom>
        </p:spPr>
      </p:pic>
      <p:pic>
        <p:nvPicPr>
          <p:cNvPr id="7" name="Picture 6">
            <a:extLst>
              <a:ext uri="{FF2B5EF4-FFF2-40B4-BE49-F238E27FC236}">
                <a16:creationId xmlns:a16="http://schemas.microsoft.com/office/drawing/2014/main" id="{2E5EC26B-A24F-D2C1-1818-0DF529A0A5B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268854" y="0"/>
            <a:ext cx="8937628" cy="4253582"/>
          </a:xfrm>
          <a:prstGeom prst="rect">
            <a:avLst/>
          </a:prstGeom>
        </p:spPr>
      </p:pic>
      <p:cxnSp>
        <p:nvCxnSpPr>
          <p:cNvPr id="6" name="Straight Connector 6">
            <a:extLst>
              <a:ext uri="{FF2B5EF4-FFF2-40B4-BE49-F238E27FC236}">
                <a16:creationId xmlns:a16="http://schemas.microsoft.com/office/drawing/2014/main" id="{2CE63DF1-1D2F-67E4-3455-7FC11BE830B6}"/>
              </a:ext>
            </a:extLst>
          </p:cNvPr>
          <p:cNvCxnSpPr>
            <a:cxnSpLocks/>
          </p:cNvCxnSpPr>
          <p:nvPr userDrawn="1"/>
        </p:nvCxnSpPr>
        <p:spPr>
          <a:xfrm flipH="1">
            <a:off x="740306" y="4253585"/>
            <a:ext cx="25235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1180717-95E8-4242-7740-4D2547B3941E}"/>
              </a:ext>
            </a:extLst>
          </p:cNvPr>
          <p:cNvSpPr>
            <a:spLocks noGrp="1"/>
          </p:cNvSpPr>
          <p:nvPr>
            <p:ph type="body" sz="quarter" idx="10" hasCustomPrompt="1"/>
          </p:nvPr>
        </p:nvSpPr>
        <p:spPr>
          <a:xfrm>
            <a:off x="3606800" y="4583113"/>
            <a:ext cx="8226425" cy="674031"/>
          </a:xfrm>
          <a:prstGeom prst="rect">
            <a:avLst/>
          </a:prstGeom>
        </p:spPr>
        <p:txBody>
          <a:bodyPr wrap="square">
            <a:spAutoFit/>
          </a:bodyPr>
          <a:lstStyle>
            <a:lvl1pPr marL="0" indent="0">
              <a:buNone/>
              <a:defRPr kumimoji="0" lang="ru-RU" sz="4200" b="1" i="0" u="none" strike="noStrike" kern="1200" cap="none" spc="0" normalizeH="0" baseline="0" dirty="0">
                <a:ln>
                  <a:noFill/>
                </a:ln>
                <a:solidFill>
                  <a:schemeClr val="tx1"/>
                </a:solidFill>
                <a:effectLst/>
                <a:uLnTx/>
                <a:uFillTx/>
                <a:latin typeface="Lato" panose="020F0502020204030203" pitchFamily="34" charset="77"/>
                <a:ea typeface="+mn-ea"/>
                <a:cs typeface="+mn-cs"/>
              </a:defRPr>
            </a:lvl1pPr>
          </a:lstStyle>
          <a:p>
            <a:pPr lvl="0"/>
            <a:r>
              <a:rPr lang="en-US" dirty="0"/>
              <a:t>Click to add presentation title</a:t>
            </a:r>
          </a:p>
        </p:txBody>
      </p:sp>
      <p:sp>
        <p:nvSpPr>
          <p:cNvPr id="12" name="Text Placeholder 9">
            <a:extLst>
              <a:ext uri="{FF2B5EF4-FFF2-40B4-BE49-F238E27FC236}">
                <a16:creationId xmlns:a16="http://schemas.microsoft.com/office/drawing/2014/main" id="{E3503C8C-1296-D903-64F6-CF80F7D5CB38}"/>
              </a:ext>
            </a:extLst>
          </p:cNvPr>
          <p:cNvSpPr>
            <a:spLocks noGrp="1"/>
          </p:cNvSpPr>
          <p:nvPr>
            <p:ph type="body" sz="quarter" idx="11" hasCustomPrompt="1"/>
          </p:nvPr>
        </p:nvSpPr>
        <p:spPr>
          <a:xfrm>
            <a:off x="3606800" y="5268161"/>
            <a:ext cx="8226425" cy="466281"/>
          </a:xfrm>
          <a:prstGeom prst="rect">
            <a:avLst/>
          </a:prstGeom>
        </p:spPr>
        <p:txBody>
          <a:bodyPr wrap="square">
            <a:spAutoFit/>
          </a:bodyPr>
          <a:lstStyle>
            <a:lvl1pPr marL="0" indent="0">
              <a:buNone/>
              <a:defRPr kumimoji="0" lang="en-US" sz="2700" b="0" i="0" u="none" strike="noStrike" kern="1200" cap="none" spc="0" normalizeH="0" baseline="0" dirty="0">
                <a:ln>
                  <a:noFill/>
                </a:ln>
                <a:solidFill>
                  <a:schemeClr val="tx1"/>
                </a:solidFill>
                <a:effectLst/>
                <a:uLnTx/>
                <a:uFillTx/>
                <a:latin typeface="Lato" panose="020F0502020204030203" pitchFamily="34" charset="77"/>
                <a:ea typeface="+mn-ea"/>
                <a:cs typeface="+mn-cs"/>
              </a:defRPr>
            </a:lvl1pPr>
          </a:lstStyle>
          <a:p>
            <a:pPr lvl="0"/>
            <a:r>
              <a:rPr lang="en-US" dirty="0"/>
              <a:t>Click to add subtitle</a:t>
            </a:r>
          </a:p>
        </p:txBody>
      </p:sp>
      <p:sp>
        <p:nvSpPr>
          <p:cNvPr id="15" name="Text Placeholder 14">
            <a:extLst>
              <a:ext uri="{FF2B5EF4-FFF2-40B4-BE49-F238E27FC236}">
                <a16:creationId xmlns:a16="http://schemas.microsoft.com/office/drawing/2014/main" id="{C1E08464-E82D-015D-80F9-208B4220B131}"/>
              </a:ext>
            </a:extLst>
          </p:cNvPr>
          <p:cNvSpPr>
            <a:spLocks noGrp="1"/>
          </p:cNvSpPr>
          <p:nvPr>
            <p:ph type="body" sz="quarter" idx="12" hasCustomPrompt="1"/>
          </p:nvPr>
        </p:nvSpPr>
        <p:spPr>
          <a:xfrm>
            <a:off x="3606799" y="6045200"/>
            <a:ext cx="8226426" cy="169863"/>
          </a:xfrm>
          <a:prstGeom prst="rect">
            <a:avLst/>
          </a:prstGeom>
        </p:spPr>
        <p:txBody>
          <a:bodyPr/>
          <a:lstStyle>
            <a:lvl1pPr marL="0" indent="0">
              <a:buNone/>
              <a:defRPr kumimoji="0" lang="ru-RU" sz="1100" b="0" i="0" u="none" strike="noStrike" kern="1200" cap="none" spc="300" normalizeH="0" baseline="0" dirty="0">
                <a:ln>
                  <a:noFill/>
                </a:ln>
                <a:solidFill>
                  <a:schemeClr val="tx1"/>
                </a:solidFill>
                <a:effectLst/>
                <a:uLnTx/>
                <a:uFillTx/>
                <a:latin typeface="Lato Light" panose="020F0302020204030203" pitchFamily="34" charset="77"/>
                <a:ea typeface="+mn-ea"/>
                <a:cs typeface="+mn-cs"/>
              </a:defRPr>
            </a:lvl1pPr>
          </a:lstStyle>
          <a:p>
            <a:pPr lvl="0"/>
            <a:r>
              <a:rPr lang="en-US" dirty="0"/>
              <a:t>CLICK TO ADD DATE IF NEEDED (</a:t>
            </a:r>
            <a:r>
              <a:rPr lang="en-US" sz="1100" dirty="0"/>
              <a:t>OTHERWISE IT CAN BE DELETED)</a:t>
            </a:r>
            <a:endParaRPr lang="ru-RU" dirty="0"/>
          </a:p>
        </p:txBody>
      </p:sp>
      <p:pic>
        <p:nvPicPr>
          <p:cNvPr id="3" name="Picture 2" descr="A black and white logo&#10;&#10;Description automatically generated">
            <a:extLst>
              <a:ext uri="{FF2B5EF4-FFF2-40B4-BE49-F238E27FC236}">
                <a16:creationId xmlns:a16="http://schemas.microsoft.com/office/drawing/2014/main" id="{31288A72-8DD3-0DE5-2326-FCD1476C1B0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0306" y="3429000"/>
            <a:ext cx="1773760" cy="553758"/>
          </a:xfrm>
          <a:prstGeom prst="rect">
            <a:avLst/>
          </a:prstGeom>
        </p:spPr>
      </p:pic>
    </p:spTree>
    <p:extLst>
      <p:ext uri="{BB962C8B-B14F-4D97-AF65-F5344CB8AC3E}">
        <p14:creationId xmlns:p14="http://schemas.microsoft.com/office/powerpoint/2010/main" val="313013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lide1c">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88DFAF2-9719-5926-32C5-AEB9E4BBE0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1301750"/>
            <a:ext cx="6986588"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endParaRPr lang="en-US" dirty="0"/>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843005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BB384D-F0FC-BDAF-EA6D-2293C33AABF1}"/>
              </a:ext>
            </a:extLst>
          </p:cNvPr>
          <p:cNvCxnSpPr/>
          <p:nvPr userDrawn="1"/>
        </p:nvCxnSpPr>
        <p:spPr>
          <a:xfrm>
            <a:off x="838200" y="4514850"/>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954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3CF4DBF-5A85-5E0B-D9A3-40F5559D7D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endParaRPr lang="en-US" dirty="0"/>
          </a:p>
        </p:txBody>
      </p:sp>
      <p:sp>
        <p:nvSpPr>
          <p:cNvPr id="5" name="Slide Number Placeholder 3">
            <a:extLst>
              <a:ext uri="{FF2B5EF4-FFF2-40B4-BE49-F238E27FC236}">
                <a16:creationId xmlns:a16="http://schemas.microsoft.com/office/drawing/2014/main" id="{3F619D6E-C79A-5EB4-E5E2-75143C698A9B}"/>
              </a:ext>
            </a:extLst>
          </p:cNvPr>
          <p:cNvSpPr>
            <a:spLocks noGrp="1"/>
          </p:cNvSpPr>
          <p:nvPr>
            <p:ph type="sldNum" sz="quarter" idx="10"/>
          </p:nvPr>
        </p:nvSpPr>
        <p:spPr/>
        <p:txBody>
          <a:bodyPr/>
          <a:lstStyle>
            <a:lvl1pPr>
              <a:defRPr>
                <a:solidFill>
                  <a:schemeClr val="bg1">
                    <a:lumMod val="75000"/>
                  </a:schemeClr>
                </a:solidFill>
              </a:defRPr>
            </a:lvl1pPr>
          </a:lstStyle>
          <a:p>
            <a:pPr>
              <a:defRPr/>
            </a:pPr>
            <a:fld id="{CA7DBC07-115B-954A-979C-8913C3FF73CC}" type="slidenum">
              <a:rPr lang="en-US"/>
              <a:pPr>
                <a:defRPr/>
              </a:pPr>
              <a:t>‹#›</a:t>
            </a:fld>
            <a:endParaRPr lang="en-US" dirty="0"/>
          </a:p>
        </p:txBody>
      </p:sp>
      <p:cxnSp>
        <p:nvCxnSpPr>
          <p:cNvPr id="2" name="Straight Connector 1">
            <a:extLst>
              <a:ext uri="{FF2B5EF4-FFF2-40B4-BE49-F238E27FC236}">
                <a16:creationId xmlns:a16="http://schemas.microsoft.com/office/drawing/2014/main" id="{51A1044C-609E-0209-8C47-BE385871D825}"/>
              </a:ext>
            </a:extLst>
          </p:cNvPr>
          <p:cNvCxnSpPr/>
          <p:nvPr userDrawn="1"/>
        </p:nvCxnSpPr>
        <p:spPr>
          <a:xfrm>
            <a:off x="838200" y="1331913"/>
            <a:ext cx="981075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63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Black">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7B859C6C-906A-78DE-7B5F-9545A46B1A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838200" y="302419"/>
            <a:ext cx="10515600" cy="1325563"/>
          </a:xfrm>
        </p:spPr>
        <p:txBody>
          <a:bodyPr lIns="457200" tIns="182880" rIns="457200" bIns="91440"/>
          <a:lstStyle>
            <a:lvl1pPr>
              <a:defRPr>
                <a:solidFill>
                  <a:schemeClr val="tx1"/>
                </a:solidFill>
                <a:latin typeface="Real Head Pro" charset="0"/>
                <a:ea typeface="Real Head Pro" charset="0"/>
                <a:cs typeface="Real Head Pro" charset="0"/>
              </a:defRPr>
            </a:lvl1pPr>
          </a:lstStyle>
          <a:p>
            <a:r>
              <a:rPr lang="en-US"/>
              <a:t>Click to edit Master title style</a:t>
            </a:r>
            <a:endParaRPr lang="en-US" dirty="0"/>
          </a:p>
        </p:txBody>
      </p:sp>
      <p:sp>
        <p:nvSpPr>
          <p:cNvPr id="5" name="Content Placeholder 2"/>
          <p:cNvSpPr>
            <a:spLocks noGrp="1"/>
          </p:cNvSpPr>
          <p:nvPr>
            <p:ph idx="1"/>
          </p:nvPr>
        </p:nvSpPr>
        <p:spPr>
          <a:xfrm>
            <a:off x="838200" y="1692001"/>
            <a:ext cx="10515600" cy="4351338"/>
          </a:xfrm>
        </p:spPr>
        <p:txBody>
          <a:bodyPr lIns="457200" tIns="182880" rIns="457200" bIns="91440"/>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F1B9C62C-8094-BD62-0D2C-A468DD1763AC}"/>
              </a:ext>
            </a:extLst>
          </p:cNvPr>
          <p:cNvSpPr>
            <a:spLocks noGrp="1"/>
          </p:cNvSpPr>
          <p:nvPr>
            <p:ph type="sldNum" sz="quarter" idx="10"/>
          </p:nvPr>
        </p:nvSpPr>
        <p:spPr/>
        <p:txBody>
          <a:bodyPr/>
          <a:lstStyle>
            <a:lvl1pPr algn="r">
              <a:defRPr sz="1200">
                <a:solidFill>
                  <a:schemeClr val="tx1">
                    <a:lumMod val="75000"/>
                  </a:schemeClr>
                </a:solidFill>
              </a:defRPr>
            </a:lvl1pPr>
          </a:lstStyle>
          <a:p>
            <a:pPr>
              <a:defRPr/>
            </a:pPr>
            <a:fld id="{51B5A986-8223-A04C-9DE1-B8A78FD838D2}" type="slidenum">
              <a:rPr lang="en-US"/>
              <a:pPr>
                <a:defRPr/>
              </a:pPr>
              <a:t>‹#›</a:t>
            </a:fld>
            <a:endParaRPr lang="en-US" dirty="0"/>
          </a:p>
        </p:txBody>
      </p:sp>
      <p:cxnSp>
        <p:nvCxnSpPr>
          <p:cNvPr id="2" name="Straight Connector 1">
            <a:extLst>
              <a:ext uri="{FF2B5EF4-FFF2-40B4-BE49-F238E27FC236}">
                <a16:creationId xmlns:a16="http://schemas.microsoft.com/office/drawing/2014/main" id="{D159846C-999E-674D-A6B1-E7E53DE12F51}"/>
              </a:ext>
            </a:extLst>
          </p:cNvPr>
          <p:cNvCxnSpPr/>
          <p:nvPr userDrawn="1"/>
        </p:nvCxnSpPr>
        <p:spPr>
          <a:xfrm>
            <a:off x="838200" y="1331913"/>
            <a:ext cx="981075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650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_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52F39A-BF9B-3734-2365-1FE3969B74C2}"/>
              </a:ext>
            </a:extLst>
          </p:cNvPr>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1B964FC8-9291-9447-60DB-BCB6D72DBF80}"/>
              </a:ext>
            </a:extLst>
          </p:cNvPr>
          <p:cNvCxnSpPr/>
          <p:nvPr userDrawn="1"/>
        </p:nvCxnSpPr>
        <p:spPr>
          <a:xfrm>
            <a:off x="838200" y="1690688"/>
            <a:ext cx="494506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682F894D-4035-D883-58F9-C9A1A1114E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5559425"/>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5995" y="1825625"/>
            <a:ext cx="5181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7A62C330-E69E-117F-9FCC-E0862FB57E7D}"/>
              </a:ext>
            </a:extLst>
          </p:cNvPr>
          <p:cNvSpPr>
            <a:spLocks noGrp="1"/>
          </p:cNvSpPr>
          <p:nvPr>
            <p:ph type="sldNum" sz="quarter" idx="10"/>
          </p:nvPr>
        </p:nvSpPr>
        <p:spPr/>
        <p:txBody>
          <a:bodyPr/>
          <a:lstStyle>
            <a:lvl1pPr>
              <a:defRPr>
                <a:solidFill>
                  <a:schemeClr val="bg1">
                    <a:lumMod val="75000"/>
                  </a:schemeClr>
                </a:solidFill>
              </a:defRPr>
            </a:lvl1pPr>
          </a:lstStyle>
          <a:p>
            <a:pPr>
              <a:defRPr/>
            </a:pPr>
            <a:fld id="{63280BD3-5D66-4049-852D-33F94024C2C2}" type="slidenum">
              <a:rPr lang="en-US"/>
              <a:pPr>
                <a:defRPr/>
              </a:pPr>
              <a:t>‹#›</a:t>
            </a:fld>
            <a:endParaRPr lang="en-US" dirty="0"/>
          </a:p>
        </p:txBody>
      </p:sp>
    </p:spTree>
    <p:extLst>
      <p:ext uri="{BB962C8B-B14F-4D97-AF65-F5344CB8AC3E}">
        <p14:creationId xmlns:p14="http://schemas.microsoft.com/office/powerpoint/2010/main" val="336474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655CC5-58F2-9D06-2C7D-876325F9467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Bouvé Brand Template</a:t>
            </a:r>
          </a:p>
        </p:txBody>
      </p:sp>
      <p:sp>
        <p:nvSpPr>
          <p:cNvPr id="1027" name="Text Placeholder 2">
            <a:extLst>
              <a:ext uri="{FF2B5EF4-FFF2-40B4-BE49-F238E27FC236}">
                <a16:creationId xmlns:a16="http://schemas.microsoft.com/office/drawing/2014/main" id="{6F047551-8415-150B-6C85-8A2DFAF40CF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5451EF81-327E-5FAD-8145-317E0A09914D}"/>
              </a:ext>
            </a:extLst>
          </p:cNvPr>
          <p:cNvSpPr>
            <a:spLocks noGrp="1"/>
          </p:cNvSpPr>
          <p:nvPr>
            <p:ph type="sldNum" sz="quarter" idx="4"/>
          </p:nvPr>
        </p:nvSpPr>
        <p:spPr>
          <a:xfrm>
            <a:off x="90170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4F70D0E-0D4C-E849-9AB8-8C07E65695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Lst>
  <p:hf hdr="0" ftr="0" dt="0"/>
  <p:txStyles>
    <p:titleStyle>
      <a:lvl1pPr algn="l" defTabSz="912813" rtl="0" eaLnBrk="0" fontAlgn="base" hangingPunct="0">
        <a:lnSpc>
          <a:spcPct val="90000"/>
        </a:lnSpc>
        <a:spcBef>
          <a:spcPct val="0"/>
        </a:spcBef>
        <a:spcAft>
          <a:spcPct val="0"/>
        </a:spcAft>
        <a:defRPr sz="4400" kern="1200">
          <a:solidFill>
            <a:schemeClr val="tx1"/>
          </a:solidFill>
          <a:latin typeface="Real Head Pro" charset="0"/>
          <a:ea typeface="Real Head Pro" charset="0"/>
          <a:cs typeface="Real Head Pro" charset="0"/>
        </a:defRPr>
      </a:lvl1pPr>
      <a:lvl2pPr algn="l" defTabSz="912813" rtl="0" eaLnBrk="0" fontAlgn="base" hangingPunct="0">
        <a:lnSpc>
          <a:spcPct val="90000"/>
        </a:lnSpc>
        <a:spcBef>
          <a:spcPct val="0"/>
        </a:spcBef>
        <a:spcAft>
          <a:spcPct val="0"/>
        </a:spcAft>
        <a:defRPr sz="4400">
          <a:solidFill>
            <a:schemeClr val="tx1"/>
          </a:solidFill>
          <a:latin typeface="Real Head Pro"/>
          <a:ea typeface="Real Head Pro"/>
          <a:cs typeface="Real Head Pro"/>
        </a:defRPr>
      </a:lvl2pPr>
      <a:lvl3pPr algn="l" defTabSz="912813" rtl="0" eaLnBrk="0" fontAlgn="base" hangingPunct="0">
        <a:lnSpc>
          <a:spcPct val="90000"/>
        </a:lnSpc>
        <a:spcBef>
          <a:spcPct val="0"/>
        </a:spcBef>
        <a:spcAft>
          <a:spcPct val="0"/>
        </a:spcAft>
        <a:defRPr sz="4400">
          <a:solidFill>
            <a:schemeClr val="tx1"/>
          </a:solidFill>
          <a:latin typeface="Real Head Pro"/>
          <a:ea typeface="Real Head Pro"/>
          <a:cs typeface="Real Head Pro"/>
        </a:defRPr>
      </a:lvl3pPr>
      <a:lvl4pPr algn="l" defTabSz="912813" rtl="0" eaLnBrk="0" fontAlgn="base" hangingPunct="0">
        <a:lnSpc>
          <a:spcPct val="90000"/>
        </a:lnSpc>
        <a:spcBef>
          <a:spcPct val="0"/>
        </a:spcBef>
        <a:spcAft>
          <a:spcPct val="0"/>
        </a:spcAft>
        <a:defRPr sz="4400">
          <a:solidFill>
            <a:schemeClr val="tx1"/>
          </a:solidFill>
          <a:latin typeface="Real Head Pro"/>
          <a:ea typeface="Real Head Pro"/>
          <a:cs typeface="Real Head Pro"/>
        </a:defRPr>
      </a:lvl4pPr>
      <a:lvl5pPr algn="l" defTabSz="912813" rtl="0" eaLnBrk="0" fontAlgn="base" hangingPunct="0">
        <a:lnSpc>
          <a:spcPct val="90000"/>
        </a:lnSpc>
        <a:spcBef>
          <a:spcPct val="0"/>
        </a:spcBef>
        <a:spcAft>
          <a:spcPct val="0"/>
        </a:spcAft>
        <a:defRPr sz="4400">
          <a:solidFill>
            <a:schemeClr val="tx1"/>
          </a:solidFill>
          <a:latin typeface="Real Head Pro"/>
          <a:ea typeface="Real Head Pro"/>
          <a:cs typeface="Real Head Pro"/>
        </a:defRPr>
      </a:lvl5pPr>
      <a:lvl6pPr marL="457200" algn="l" defTabSz="912813" rtl="0" fontAlgn="base">
        <a:lnSpc>
          <a:spcPct val="90000"/>
        </a:lnSpc>
        <a:spcBef>
          <a:spcPct val="0"/>
        </a:spcBef>
        <a:spcAft>
          <a:spcPct val="0"/>
        </a:spcAft>
        <a:defRPr sz="4400">
          <a:solidFill>
            <a:schemeClr val="tx1"/>
          </a:solidFill>
          <a:latin typeface="Real Head Pro"/>
          <a:ea typeface="Real Head Pro"/>
          <a:cs typeface="Real Head Pro"/>
        </a:defRPr>
      </a:lvl6pPr>
      <a:lvl7pPr marL="914400" algn="l" defTabSz="912813" rtl="0" fontAlgn="base">
        <a:lnSpc>
          <a:spcPct val="90000"/>
        </a:lnSpc>
        <a:spcBef>
          <a:spcPct val="0"/>
        </a:spcBef>
        <a:spcAft>
          <a:spcPct val="0"/>
        </a:spcAft>
        <a:defRPr sz="4400">
          <a:solidFill>
            <a:schemeClr val="tx1"/>
          </a:solidFill>
          <a:latin typeface="Real Head Pro"/>
          <a:ea typeface="Real Head Pro"/>
          <a:cs typeface="Real Head Pro"/>
        </a:defRPr>
      </a:lvl7pPr>
      <a:lvl8pPr marL="1371600" algn="l" defTabSz="912813" rtl="0" fontAlgn="base">
        <a:lnSpc>
          <a:spcPct val="90000"/>
        </a:lnSpc>
        <a:spcBef>
          <a:spcPct val="0"/>
        </a:spcBef>
        <a:spcAft>
          <a:spcPct val="0"/>
        </a:spcAft>
        <a:defRPr sz="4400">
          <a:solidFill>
            <a:schemeClr val="tx1"/>
          </a:solidFill>
          <a:latin typeface="Real Head Pro"/>
          <a:ea typeface="Real Head Pro"/>
          <a:cs typeface="Real Head Pro"/>
        </a:defRPr>
      </a:lvl8pPr>
      <a:lvl9pPr marL="1828800" algn="l" defTabSz="912813" rtl="0" fontAlgn="base">
        <a:lnSpc>
          <a:spcPct val="90000"/>
        </a:lnSpc>
        <a:spcBef>
          <a:spcPct val="0"/>
        </a:spcBef>
        <a:spcAft>
          <a:spcPct val="0"/>
        </a:spcAft>
        <a:defRPr sz="4400">
          <a:solidFill>
            <a:schemeClr val="tx1"/>
          </a:solidFill>
          <a:latin typeface="Real Head Pro"/>
          <a:ea typeface="Real Head Pro"/>
          <a:cs typeface="Real Head Pro"/>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eal Text Pro" charset="0"/>
          <a:ea typeface="Real Text Pro" charset="0"/>
          <a:cs typeface="Real Text Pro" charset="0"/>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eal Text Pro" charset="0"/>
          <a:ea typeface="Real Text Pro" charset="0"/>
          <a:cs typeface="Real Text Pro" charset="0"/>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eal Text Pro" charset="0"/>
          <a:ea typeface="Real Text Pro" charset="0"/>
          <a:cs typeface="Real Text Pro" charset="0"/>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eal Text Pro" charset="0"/>
          <a:ea typeface="Real Text Pro" charset="0"/>
          <a:cs typeface="Real Text Pro" charset="0"/>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eal Text Pro" charset="0"/>
          <a:ea typeface="Real Text Pro" charset="0"/>
          <a:cs typeface="Real Text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0014478-B5A5-1EBF-34AE-CED4DEF445E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Northeastern Brand Template - Neutral</a:t>
            </a:r>
          </a:p>
        </p:txBody>
      </p:sp>
      <p:sp>
        <p:nvSpPr>
          <p:cNvPr id="2051" name="Text Placeholder 2">
            <a:extLst>
              <a:ext uri="{FF2B5EF4-FFF2-40B4-BE49-F238E27FC236}">
                <a16:creationId xmlns:a16="http://schemas.microsoft.com/office/drawing/2014/main" id="{8DC5C017-945D-7B44-B04A-9394385840C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a:extLst>
              <a:ext uri="{FF2B5EF4-FFF2-40B4-BE49-F238E27FC236}">
                <a16:creationId xmlns:a16="http://schemas.microsoft.com/office/drawing/2014/main" id="{15076AB3-2CBF-A3AA-1891-203745F4655C}"/>
              </a:ext>
            </a:extLst>
          </p:cNvPr>
          <p:cNvSpPr>
            <a:spLocks noGrp="1"/>
          </p:cNvSpPr>
          <p:nvPr>
            <p:ph type="sldNum" sz="quarter" idx="4"/>
          </p:nvPr>
        </p:nvSpPr>
        <p:spPr>
          <a:xfrm>
            <a:off x="90170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ED940FB-A5F9-FF48-9D0C-09ED390160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Lst>
  <p:hf hdr="0" ftr="0" dt="0"/>
  <p:txStyles>
    <p:titleStyle>
      <a:lvl1pPr algn="l" defTabSz="912813" rtl="0" eaLnBrk="0" fontAlgn="base" hangingPunct="0">
        <a:lnSpc>
          <a:spcPct val="90000"/>
        </a:lnSpc>
        <a:spcBef>
          <a:spcPct val="0"/>
        </a:spcBef>
        <a:spcAft>
          <a:spcPct val="0"/>
        </a:spcAft>
        <a:defRPr sz="4400" kern="1200">
          <a:solidFill>
            <a:schemeClr val="tx1"/>
          </a:solidFill>
          <a:latin typeface="Real Head Pro" charset="0"/>
          <a:ea typeface="Real Head Pro" charset="0"/>
          <a:cs typeface="Real Head Pro" charset="0"/>
        </a:defRPr>
      </a:lvl1pPr>
      <a:lvl2pPr algn="l" defTabSz="912813" rtl="0" eaLnBrk="0" fontAlgn="base" hangingPunct="0">
        <a:lnSpc>
          <a:spcPct val="90000"/>
        </a:lnSpc>
        <a:spcBef>
          <a:spcPct val="0"/>
        </a:spcBef>
        <a:spcAft>
          <a:spcPct val="0"/>
        </a:spcAft>
        <a:defRPr sz="4400">
          <a:solidFill>
            <a:schemeClr val="tx1"/>
          </a:solidFill>
          <a:latin typeface="Real Head Pro"/>
          <a:ea typeface="Real Head Pro"/>
          <a:cs typeface="Real Head Pro"/>
        </a:defRPr>
      </a:lvl2pPr>
      <a:lvl3pPr algn="l" defTabSz="912813" rtl="0" eaLnBrk="0" fontAlgn="base" hangingPunct="0">
        <a:lnSpc>
          <a:spcPct val="90000"/>
        </a:lnSpc>
        <a:spcBef>
          <a:spcPct val="0"/>
        </a:spcBef>
        <a:spcAft>
          <a:spcPct val="0"/>
        </a:spcAft>
        <a:defRPr sz="4400">
          <a:solidFill>
            <a:schemeClr val="tx1"/>
          </a:solidFill>
          <a:latin typeface="Real Head Pro"/>
          <a:ea typeface="Real Head Pro"/>
          <a:cs typeface="Real Head Pro"/>
        </a:defRPr>
      </a:lvl3pPr>
      <a:lvl4pPr algn="l" defTabSz="912813" rtl="0" eaLnBrk="0" fontAlgn="base" hangingPunct="0">
        <a:lnSpc>
          <a:spcPct val="90000"/>
        </a:lnSpc>
        <a:spcBef>
          <a:spcPct val="0"/>
        </a:spcBef>
        <a:spcAft>
          <a:spcPct val="0"/>
        </a:spcAft>
        <a:defRPr sz="4400">
          <a:solidFill>
            <a:schemeClr val="tx1"/>
          </a:solidFill>
          <a:latin typeface="Real Head Pro"/>
          <a:ea typeface="Real Head Pro"/>
          <a:cs typeface="Real Head Pro"/>
        </a:defRPr>
      </a:lvl4pPr>
      <a:lvl5pPr algn="l" defTabSz="912813" rtl="0" eaLnBrk="0" fontAlgn="base" hangingPunct="0">
        <a:lnSpc>
          <a:spcPct val="90000"/>
        </a:lnSpc>
        <a:spcBef>
          <a:spcPct val="0"/>
        </a:spcBef>
        <a:spcAft>
          <a:spcPct val="0"/>
        </a:spcAft>
        <a:defRPr sz="4400">
          <a:solidFill>
            <a:schemeClr val="tx1"/>
          </a:solidFill>
          <a:latin typeface="Real Head Pro"/>
          <a:ea typeface="Real Head Pro"/>
          <a:cs typeface="Real Head Pro"/>
        </a:defRPr>
      </a:lvl5pPr>
      <a:lvl6pPr marL="457200" algn="l" defTabSz="912813" rtl="0" fontAlgn="base">
        <a:lnSpc>
          <a:spcPct val="90000"/>
        </a:lnSpc>
        <a:spcBef>
          <a:spcPct val="0"/>
        </a:spcBef>
        <a:spcAft>
          <a:spcPct val="0"/>
        </a:spcAft>
        <a:defRPr sz="4400">
          <a:solidFill>
            <a:schemeClr val="tx1"/>
          </a:solidFill>
          <a:latin typeface="Real Head Pro"/>
          <a:ea typeface="Real Head Pro"/>
          <a:cs typeface="Real Head Pro"/>
        </a:defRPr>
      </a:lvl6pPr>
      <a:lvl7pPr marL="914400" algn="l" defTabSz="912813" rtl="0" fontAlgn="base">
        <a:lnSpc>
          <a:spcPct val="90000"/>
        </a:lnSpc>
        <a:spcBef>
          <a:spcPct val="0"/>
        </a:spcBef>
        <a:spcAft>
          <a:spcPct val="0"/>
        </a:spcAft>
        <a:defRPr sz="4400">
          <a:solidFill>
            <a:schemeClr val="tx1"/>
          </a:solidFill>
          <a:latin typeface="Real Head Pro"/>
          <a:ea typeface="Real Head Pro"/>
          <a:cs typeface="Real Head Pro"/>
        </a:defRPr>
      </a:lvl7pPr>
      <a:lvl8pPr marL="1371600" algn="l" defTabSz="912813" rtl="0" fontAlgn="base">
        <a:lnSpc>
          <a:spcPct val="90000"/>
        </a:lnSpc>
        <a:spcBef>
          <a:spcPct val="0"/>
        </a:spcBef>
        <a:spcAft>
          <a:spcPct val="0"/>
        </a:spcAft>
        <a:defRPr sz="4400">
          <a:solidFill>
            <a:schemeClr val="tx1"/>
          </a:solidFill>
          <a:latin typeface="Real Head Pro"/>
          <a:ea typeface="Real Head Pro"/>
          <a:cs typeface="Real Head Pro"/>
        </a:defRPr>
      </a:lvl8pPr>
      <a:lvl9pPr marL="1828800" algn="l" defTabSz="912813" rtl="0" fontAlgn="base">
        <a:lnSpc>
          <a:spcPct val="90000"/>
        </a:lnSpc>
        <a:spcBef>
          <a:spcPct val="0"/>
        </a:spcBef>
        <a:spcAft>
          <a:spcPct val="0"/>
        </a:spcAft>
        <a:defRPr sz="4400">
          <a:solidFill>
            <a:schemeClr val="tx1"/>
          </a:solidFill>
          <a:latin typeface="Real Head Pro"/>
          <a:ea typeface="Real Head Pro"/>
          <a:cs typeface="Real Head Pro"/>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eal Text Pro" charset="0"/>
          <a:ea typeface="Real Text Pro" charset="0"/>
          <a:cs typeface="Real Text Pro" charset="0"/>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eal Text Pro" charset="0"/>
          <a:ea typeface="Real Text Pro" charset="0"/>
          <a:cs typeface="Real Text Pro" charset="0"/>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eal Text Pro" charset="0"/>
          <a:ea typeface="Real Text Pro" charset="0"/>
          <a:cs typeface="Real Text Pro" charset="0"/>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eal Text Pro" charset="0"/>
          <a:ea typeface="Real Text Pro" charset="0"/>
          <a:cs typeface="Real Text Pro" charset="0"/>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eal Text Pro" charset="0"/>
          <a:ea typeface="Real Text Pro" charset="0"/>
          <a:cs typeface="Real Text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572640"/>
      </p:ext>
    </p:extLst>
  </p:cSld>
  <p:clrMap bg1="dk1" tx1="lt1" bg2="dk2" tx2="lt2" accent1="accent1" accent2="accent2" accent3="accent3" accent4="accent4" accent5="accent5" accent6="accent6" hlink="hlink" folHlink="folHlink"/>
  <p:sldLayoutIdLst>
    <p:sldLayoutId id="21474839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4">
          <p15:clr>
            <a:srgbClr val="F26B43"/>
          </p15:clr>
        </p15:guide>
        <p15:guide id="2" pos="738">
          <p15:clr>
            <a:srgbClr val="F26B43"/>
          </p15:clr>
        </p15:guide>
        <p15:guide id="3" pos="834">
          <p15:clr>
            <a:srgbClr val="F26B43"/>
          </p15:clr>
        </p15:guide>
        <p15:guide id="4" pos="1350">
          <p15:clr>
            <a:srgbClr val="F26B43"/>
          </p15:clr>
        </p15:guide>
        <p15:guide id="5" pos="1446">
          <p15:clr>
            <a:srgbClr val="F26B43"/>
          </p15:clr>
        </p15:guide>
        <p15:guide id="6" pos="1960">
          <p15:clr>
            <a:srgbClr val="F26B43"/>
          </p15:clr>
        </p15:guide>
        <p15:guide id="7" pos="2056">
          <p15:clr>
            <a:srgbClr val="F26B43"/>
          </p15:clr>
        </p15:guide>
        <p15:guide id="8" pos="2570">
          <p15:clr>
            <a:srgbClr val="F26B43"/>
          </p15:clr>
        </p15:guide>
        <p15:guide id="9" pos="2666">
          <p15:clr>
            <a:srgbClr val="F26B43"/>
          </p15:clr>
        </p15:guide>
        <p15:guide id="10" pos="3180">
          <p15:clr>
            <a:srgbClr val="F26B43"/>
          </p15:clr>
        </p15:guide>
        <p15:guide id="11" pos="3276">
          <p15:clr>
            <a:srgbClr val="F26B43"/>
          </p15:clr>
        </p15:guide>
        <p15:guide id="12" pos="3792">
          <p15:clr>
            <a:srgbClr val="F26B43"/>
          </p15:clr>
        </p15:guide>
        <p15:guide id="13" pos="3886">
          <p15:clr>
            <a:srgbClr val="F26B43"/>
          </p15:clr>
        </p15:guide>
        <p15:guide id="14" pos="4402">
          <p15:clr>
            <a:srgbClr val="F26B43"/>
          </p15:clr>
        </p15:guide>
        <p15:guide id="15" pos="4498">
          <p15:clr>
            <a:srgbClr val="F26B43"/>
          </p15:clr>
        </p15:guide>
        <p15:guide id="16" pos="5012">
          <p15:clr>
            <a:srgbClr val="F26B43"/>
          </p15:clr>
        </p15:guide>
        <p15:guide id="17" pos="5108">
          <p15:clr>
            <a:srgbClr val="F26B43"/>
          </p15:clr>
        </p15:guide>
        <p15:guide id="18" pos="5622">
          <p15:clr>
            <a:srgbClr val="F26B43"/>
          </p15:clr>
        </p15:guide>
        <p15:guide id="19" pos="5718">
          <p15:clr>
            <a:srgbClr val="F26B43"/>
          </p15:clr>
        </p15:guide>
        <p15:guide id="20" pos="6232">
          <p15:clr>
            <a:srgbClr val="F26B43"/>
          </p15:clr>
        </p15:guide>
        <p15:guide id="21" pos="6328">
          <p15:clr>
            <a:srgbClr val="F26B43"/>
          </p15:clr>
        </p15:guide>
        <p15:guide id="22" pos="6844">
          <p15:clr>
            <a:srgbClr val="F26B43"/>
          </p15:clr>
        </p15:guide>
        <p15:guide id="23" pos="6940">
          <p15:clr>
            <a:srgbClr val="F26B43"/>
          </p15:clr>
        </p15:guide>
        <p15:guide id="24" pos="7454">
          <p15:clr>
            <a:srgbClr val="F26B43"/>
          </p15:clr>
        </p15:guide>
        <p15:guide id="25" orient="horz" pos="402">
          <p15:clr>
            <a:srgbClr val="F26B43"/>
          </p15:clr>
        </p15:guide>
        <p15:guide id="26" orient="horz" pos="3558">
          <p15:clr>
            <a:srgbClr val="F26B43"/>
          </p15:clr>
        </p15:guide>
        <p15:guide id="27" pos="480">
          <p15:clr>
            <a:srgbClr val="F26B43"/>
          </p15:clr>
        </p15:guide>
        <p15:guide id="28" pos="719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northeastern-my.sharepoint.com/:b:/r/personal/m_rejtar_northeastern_edu/Documents/Committees%20%26%20Taskforces/NU%20Faculty%20Handbook%20Committee/2025-2026/Share%20folder/FHC_Final%20Report%202025-2026_FINAL_updated_03122026_2.pdf?csf=1&amp;web=1&amp;e=Zxq8R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9E0802-0065-4D18-C24D-67CBB165F71F}"/>
              </a:ext>
            </a:extLst>
          </p:cNvPr>
          <p:cNvSpPr>
            <a:spLocks noGrp="1"/>
          </p:cNvSpPr>
          <p:nvPr>
            <p:ph type="body" sz="quarter" idx="10"/>
          </p:nvPr>
        </p:nvSpPr>
        <p:spPr/>
        <p:txBody>
          <a:bodyPr/>
          <a:lstStyle/>
          <a:p>
            <a:r>
              <a:rPr lang="en-US" dirty="0"/>
              <a:t>Faculty Handbook Committee</a:t>
            </a:r>
            <a:endParaRPr lang="ru-RU" dirty="0"/>
          </a:p>
        </p:txBody>
      </p:sp>
      <p:sp>
        <p:nvSpPr>
          <p:cNvPr id="3" name="Text Placeholder 2">
            <a:extLst>
              <a:ext uri="{FF2B5EF4-FFF2-40B4-BE49-F238E27FC236}">
                <a16:creationId xmlns:a16="http://schemas.microsoft.com/office/drawing/2014/main" id="{493DF07D-0793-73B1-3F70-0DBE42F8FAF2}"/>
              </a:ext>
            </a:extLst>
          </p:cNvPr>
          <p:cNvSpPr>
            <a:spLocks noGrp="1"/>
          </p:cNvSpPr>
          <p:nvPr>
            <p:ph type="body" sz="quarter" idx="11"/>
          </p:nvPr>
        </p:nvSpPr>
        <p:spPr/>
        <p:txBody>
          <a:bodyPr/>
          <a:lstStyle/>
          <a:p>
            <a:r>
              <a:rPr lang="en-US" dirty="0"/>
              <a:t>2025-2026 Report</a:t>
            </a:r>
            <a:endParaRPr lang="ru-RU" dirty="0"/>
          </a:p>
        </p:txBody>
      </p:sp>
      <p:sp>
        <p:nvSpPr>
          <p:cNvPr id="4" name="Text Placeholder 3">
            <a:extLst>
              <a:ext uri="{FF2B5EF4-FFF2-40B4-BE49-F238E27FC236}">
                <a16:creationId xmlns:a16="http://schemas.microsoft.com/office/drawing/2014/main" id="{2418E386-BD0F-82B5-C7E9-F09C4F4B19A4}"/>
              </a:ext>
            </a:extLst>
          </p:cNvPr>
          <p:cNvSpPr>
            <a:spLocks noGrp="1"/>
          </p:cNvSpPr>
          <p:nvPr>
            <p:ph type="body" sz="quarter" idx="12"/>
          </p:nvPr>
        </p:nvSpPr>
        <p:spPr/>
        <p:txBody>
          <a:bodyPr/>
          <a:lstStyle/>
          <a:p>
            <a:r>
              <a:rPr lang="en-US" dirty="0"/>
              <a:t>Peter Desnoyers, </a:t>
            </a:r>
            <a:r>
              <a:rPr lang="en-US" dirty="0" err="1"/>
              <a:t>Oyinda</a:t>
            </a:r>
            <a:r>
              <a:rPr lang="en-US" dirty="0"/>
              <a:t> Oyelaran, Costas Panagopoulos, Marketa Rejtar (Chair), Kristin Stankard, Laney Strange</a:t>
            </a:r>
            <a:endParaRPr lang="ru-RU" dirty="0"/>
          </a:p>
        </p:txBody>
      </p:sp>
    </p:spTree>
    <p:extLst>
      <p:ext uri="{BB962C8B-B14F-4D97-AF65-F5344CB8AC3E}">
        <p14:creationId xmlns:p14="http://schemas.microsoft.com/office/powerpoint/2010/main" val="18118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DD510743-6CC9-EDF8-D119-A78FCB72DDCE}"/>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3458E7F8-F851-AA01-8C61-DDE3153FFCD4}"/>
              </a:ext>
            </a:extLst>
          </p:cNvPr>
          <p:cNvSpPr>
            <a:spLocks noGrp="1" noChangeArrowheads="1"/>
          </p:cNvSpPr>
          <p:nvPr>
            <p:ph idx="1"/>
          </p:nvPr>
        </p:nvSpPr>
        <p:spPr>
          <a:xfrm>
            <a:off x="838201" y="1692274"/>
            <a:ext cx="9747504" cy="4862513"/>
          </a:xfrm>
          <a:solidFill>
            <a:schemeClr val="tx1"/>
          </a:solidFill>
        </p:spPr>
        <p:txBody>
          <a:bodyPr/>
          <a:lstStyle/>
          <a:p>
            <a:pPr marL="0" lvl="0" indent="0">
              <a:buNone/>
            </a:pPr>
            <a:endParaRPr lang="en-US" sz="600" dirty="0">
              <a:solidFill>
                <a:schemeClr val="bg1"/>
              </a:solidFill>
            </a:endParaRPr>
          </a:p>
          <a:p>
            <a:pPr marL="0" indent="0">
              <a:buNone/>
            </a:pPr>
            <a:r>
              <a:rPr lang="en-US" sz="2000" i="1" dirty="0">
                <a:solidFill>
                  <a:srgbClr val="FF0000"/>
                </a:solidFill>
              </a:rPr>
              <a:t>FHC Recommendation: </a:t>
            </a:r>
            <a:r>
              <a:rPr lang="en-US" sz="2000" dirty="0">
                <a:solidFill>
                  <a:schemeClr val="bg1"/>
                </a:solidFill>
              </a:rPr>
              <a:t>When a grievance is filed specifically against the Provost, an administrator within the Provost’s Office, or the Office of the Provost, another party must replace the role of the Provost’s Office within the typical grievance procedure. If a matter rises to the level of a grievance against the Provost, an administrator within the Provost’s Office, or the Office of the Provost, then it is the responsibility of the Elected Senators as the representatives of the whole faculty body to officiate the grievance process. The Senate Agenda Committee (SAC) shall serve as the Mediation Committee. A three-member Elected Senator Grievance Subcommittee shall be appointed after a nomination and vote by the Elected Senators. Each Elected Senator Grievance Subcommittee member shall be from a different College, and none shall be from the </a:t>
            </a:r>
            <a:r>
              <a:rPr lang="en-US" sz="2000" dirty="0" err="1">
                <a:solidFill>
                  <a:schemeClr val="bg1"/>
                </a:solidFill>
              </a:rPr>
              <a:t>grievant’s</a:t>
            </a:r>
            <a:r>
              <a:rPr lang="en-US" sz="2000" dirty="0">
                <a:solidFill>
                  <a:schemeClr val="bg1"/>
                </a:solidFill>
              </a:rPr>
              <a:t> College(s). SAC members are not eligible to serve on the Elected Senator Grievance Subcommittee, but they retain voting rights in the nomination process.</a:t>
            </a:r>
          </a:p>
          <a:p>
            <a:pPr marL="0" lvl="0" indent="0">
              <a:buNone/>
            </a:pPr>
            <a:endParaRPr lang="en-US" sz="2000" dirty="0">
              <a:solidFill>
                <a:schemeClr val="bg1"/>
              </a:solidFill>
            </a:endParaRPr>
          </a:p>
        </p:txBody>
      </p:sp>
      <p:sp>
        <p:nvSpPr>
          <p:cNvPr id="50179" name="Title 2">
            <a:extLst>
              <a:ext uri="{FF2B5EF4-FFF2-40B4-BE49-F238E27FC236}">
                <a16:creationId xmlns:a16="http://schemas.microsoft.com/office/drawing/2014/main" id="{C3914F2F-3182-78D6-3FAD-95E872117FB8}"/>
              </a:ext>
            </a:extLst>
          </p:cNvPr>
          <p:cNvSpPr>
            <a:spLocks noGrp="1" noChangeArrowheads="1"/>
          </p:cNvSpPr>
          <p:nvPr>
            <p:ph type="title"/>
          </p:nvPr>
        </p:nvSpPr>
        <p:spPr>
          <a:xfrm>
            <a:off x="838199" y="303213"/>
            <a:ext cx="9747504" cy="1325562"/>
          </a:xfrm>
          <a:solidFill>
            <a:schemeClr val="bg1"/>
          </a:solidFill>
        </p:spPr>
        <p:txBody>
          <a:bodyPr/>
          <a:lstStyle/>
          <a:p>
            <a:pPr lvl="0"/>
            <a:r>
              <a:rPr lang="en-US" sz="2800" dirty="0"/>
              <a:t>Clarify the Process for Grievances Filed Against the Provost or a Member of the Provost’s Office to Address Conflicts of Interest (1E) </a:t>
            </a:r>
            <a:r>
              <a:rPr lang="en-US" sz="2800" dirty="0" err="1"/>
              <a:t>con’t</a:t>
            </a:r>
            <a:endParaRPr lang="en-US" sz="2800" dirty="0"/>
          </a:p>
        </p:txBody>
      </p:sp>
      <p:sp>
        <p:nvSpPr>
          <p:cNvPr id="4" name="Slide Number Placeholder 3">
            <a:extLst>
              <a:ext uri="{FF2B5EF4-FFF2-40B4-BE49-F238E27FC236}">
                <a16:creationId xmlns:a16="http://schemas.microsoft.com/office/drawing/2014/main" id="{7CF1231C-A1E0-8A3B-6FBA-C1870CA0DA87}"/>
              </a:ext>
            </a:extLst>
          </p:cNvPr>
          <p:cNvSpPr>
            <a:spLocks noGrp="1"/>
          </p:cNvSpPr>
          <p:nvPr>
            <p:ph type="sldNum" sz="quarter" idx="10"/>
          </p:nvPr>
        </p:nvSpPr>
        <p:spPr/>
        <p:txBody>
          <a:bodyPr/>
          <a:lstStyle/>
          <a:p>
            <a:pPr>
              <a:defRPr/>
            </a:pPr>
            <a:fld id="{7AB24B4C-B2B7-D948-8F8A-C0B3CD66E425}" type="slidenum">
              <a:rPr lang="en-US"/>
              <a:pPr>
                <a:defRPr/>
              </a:pPr>
              <a:t>11</a:t>
            </a:fld>
            <a:endParaRPr lang="en-US" dirty="0"/>
          </a:p>
        </p:txBody>
      </p:sp>
    </p:spTree>
    <p:extLst>
      <p:ext uri="{BB962C8B-B14F-4D97-AF65-F5344CB8AC3E}">
        <p14:creationId xmlns:p14="http://schemas.microsoft.com/office/powerpoint/2010/main" val="411026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47C0BA28-0FC6-F6FA-FA53-F2DE665D8D21}"/>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DC1EE79F-2D54-FFC2-2121-BBF684EF2FD3}"/>
              </a:ext>
            </a:extLst>
          </p:cNvPr>
          <p:cNvSpPr>
            <a:spLocks noGrp="1" noChangeArrowheads="1"/>
          </p:cNvSpPr>
          <p:nvPr>
            <p:ph idx="1"/>
          </p:nvPr>
        </p:nvSpPr>
        <p:spPr>
          <a:xfrm>
            <a:off x="838201" y="1692274"/>
            <a:ext cx="9747504" cy="4862513"/>
          </a:xfrm>
          <a:solidFill>
            <a:schemeClr val="tx1"/>
          </a:solidFill>
        </p:spPr>
        <p:txBody>
          <a:bodyPr/>
          <a:lstStyle/>
          <a:p>
            <a:pPr marL="0" lvl="0" indent="0">
              <a:spcBef>
                <a:spcPts val="400"/>
              </a:spcBef>
              <a:buNone/>
            </a:pPr>
            <a:endParaRPr lang="en-US" sz="600" dirty="0"/>
          </a:p>
          <a:p>
            <a:pPr marL="0" indent="0">
              <a:spcBef>
                <a:spcPts val="400"/>
              </a:spcBef>
              <a:buNone/>
            </a:pPr>
            <a:r>
              <a:rPr lang="en-US" sz="2000" dirty="0">
                <a:solidFill>
                  <a:srgbClr val="FF0000"/>
                </a:solidFill>
              </a:rPr>
              <a:t>WHEREAS </a:t>
            </a:r>
            <a:r>
              <a:rPr lang="en-US" sz="2000" dirty="0">
                <a:solidFill>
                  <a:schemeClr val="bg1"/>
                </a:solidFill>
              </a:rPr>
              <a:t>The Faculty Handbook’s timeline for the Full-time Faculty Grievance Procedure is cumbersome, and the section is in need of improved flow and clarity.</a:t>
            </a:r>
          </a:p>
          <a:p>
            <a:pPr marL="0" indent="0">
              <a:spcBef>
                <a:spcPts val="400"/>
              </a:spcBef>
              <a:buNone/>
            </a:pPr>
            <a:r>
              <a:rPr lang="en-US" sz="2000" dirty="0">
                <a:solidFill>
                  <a:srgbClr val="FF0000"/>
                </a:solidFill>
              </a:rPr>
              <a:t> </a:t>
            </a:r>
          </a:p>
          <a:p>
            <a:pPr marL="0" indent="0">
              <a:spcBef>
                <a:spcPts val="400"/>
              </a:spcBef>
              <a:buNone/>
            </a:pPr>
            <a:r>
              <a:rPr lang="en-US" sz="2000" dirty="0">
                <a:solidFill>
                  <a:srgbClr val="FF0000"/>
                </a:solidFill>
              </a:rPr>
              <a:t>WHEREAS </a:t>
            </a:r>
            <a:r>
              <a:rPr lang="en-US" sz="2000" dirty="0">
                <a:solidFill>
                  <a:schemeClr val="bg1"/>
                </a:solidFill>
              </a:rPr>
              <a:t>The Faculty Handbook does not specifically address how to manage grievances that are submitted when faculty are not on contract or they are on an approved leave.</a:t>
            </a:r>
          </a:p>
          <a:p>
            <a:pPr marL="0" indent="0">
              <a:spcBef>
                <a:spcPts val="400"/>
              </a:spcBef>
              <a:buNone/>
            </a:pPr>
            <a:r>
              <a:rPr lang="en-US" sz="2000" dirty="0">
                <a:solidFill>
                  <a:srgbClr val="FF0000"/>
                </a:solidFill>
              </a:rPr>
              <a:t> </a:t>
            </a:r>
          </a:p>
          <a:p>
            <a:pPr marL="0" indent="0">
              <a:spcBef>
                <a:spcPts val="400"/>
              </a:spcBef>
              <a:buNone/>
            </a:pPr>
            <a:r>
              <a:rPr lang="en-US" sz="2000" dirty="0">
                <a:solidFill>
                  <a:srgbClr val="FF0000"/>
                </a:solidFill>
              </a:rPr>
              <a:t>WHEREAS </a:t>
            </a:r>
            <a:r>
              <a:rPr lang="en-US" sz="2000" dirty="0">
                <a:solidFill>
                  <a:schemeClr val="bg1"/>
                </a:solidFill>
              </a:rPr>
              <a:t>The role of the ad hoc Mediation Committee appears clear; however, there is an opportunity to improve contextual wording for better clarity and flow.</a:t>
            </a:r>
          </a:p>
          <a:p>
            <a:pPr marL="0" indent="0">
              <a:spcBef>
                <a:spcPts val="400"/>
              </a:spcBef>
              <a:buNone/>
            </a:pPr>
            <a:r>
              <a:rPr lang="en-US" sz="2000" dirty="0">
                <a:solidFill>
                  <a:srgbClr val="FF0000"/>
                </a:solidFill>
              </a:rPr>
              <a:t> </a:t>
            </a:r>
          </a:p>
        </p:txBody>
      </p:sp>
      <p:sp>
        <p:nvSpPr>
          <p:cNvPr id="50179" name="Title 2">
            <a:extLst>
              <a:ext uri="{FF2B5EF4-FFF2-40B4-BE49-F238E27FC236}">
                <a16:creationId xmlns:a16="http://schemas.microsoft.com/office/drawing/2014/main" id="{8E51522F-F4D2-2C40-CC80-24716C02792F}"/>
              </a:ext>
            </a:extLst>
          </p:cNvPr>
          <p:cNvSpPr>
            <a:spLocks noGrp="1" noChangeArrowheads="1"/>
          </p:cNvSpPr>
          <p:nvPr>
            <p:ph type="title"/>
          </p:nvPr>
        </p:nvSpPr>
        <p:spPr>
          <a:xfrm>
            <a:off x="838200" y="303213"/>
            <a:ext cx="9747504" cy="1325562"/>
          </a:xfrm>
          <a:solidFill>
            <a:schemeClr val="bg1"/>
          </a:solidFill>
        </p:spPr>
        <p:txBody>
          <a:bodyPr/>
          <a:lstStyle/>
          <a:p>
            <a:r>
              <a:rPr lang="en-US" sz="2800" dirty="0"/>
              <a:t>Resolution: Faculty Handbook Grievance Procedure Process, Timeline, and Exceptions to Timeline and related updates </a:t>
            </a:r>
          </a:p>
        </p:txBody>
      </p:sp>
      <p:sp>
        <p:nvSpPr>
          <p:cNvPr id="4" name="Slide Number Placeholder 3">
            <a:extLst>
              <a:ext uri="{FF2B5EF4-FFF2-40B4-BE49-F238E27FC236}">
                <a16:creationId xmlns:a16="http://schemas.microsoft.com/office/drawing/2014/main" id="{CC241115-9EEC-B1B5-94F4-04FD940B35C9}"/>
              </a:ext>
            </a:extLst>
          </p:cNvPr>
          <p:cNvSpPr>
            <a:spLocks noGrp="1"/>
          </p:cNvSpPr>
          <p:nvPr>
            <p:ph type="sldNum" sz="quarter" idx="10"/>
          </p:nvPr>
        </p:nvSpPr>
        <p:spPr/>
        <p:txBody>
          <a:bodyPr/>
          <a:lstStyle/>
          <a:p>
            <a:pPr>
              <a:defRPr/>
            </a:pPr>
            <a:fld id="{7AB24B4C-B2B7-D948-8F8A-C0B3CD66E425}" type="slidenum">
              <a:rPr lang="en-US"/>
              <a:pPr>
                <a:defRPr/>
              </a:pPr>
              <a:t>12</a:t>
            </a:fld>
            <a:endParaRPr lang="en-US" dirty="0"/>
          </a:p>
        </p:txBody>
      </p:sp>
    </p:spTree>
    <p:extLst>
      <p:ext uri="{BB962C8B-B14F-4D97-AF65-F5344CB8AC3E}">
        <p14:creationId xmlns:p14="http://schemas.microsoft.com/office/powerpoint/2010/main" val="39839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863BE2E8-078D-2095-C238-6EFEDCC62394}"/>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0CB31F37-9A57-62A5-4CED-8AC126D923EC}"/>
              </a:ext>
            </a:extLst>
          </p:cNvPr>
          <p:cNvSpPr>
            <a:spLocks noGrp="1" noChangeArrowheads="1"/>
          </p:cNvSpPr>
          <p:nvPr>
            <p:ph idx="1"/>
          </p:nvPr>
        </p:nvSpPr>
        <p:spPr>
          <a:xfrm>
            <a:off x="838201" y="1692274"/>
            <a:ext cx="9747504" cy="4862513"/>
          </a:xfrm>
          <a:solidFill>
            <a:schemeClr val="tx1"/>
          </a:solidFill>
        </p:spPr>
        <p:txBody>
          <a:bodyPr/>
          <a:lstStyle/>
          <a:p>
            <a:pPr marL="0" lvl="0" indent="0">
              <a:spcBef>
                <a:spcPts val="400"/>
              </a:spcBef>
              <a:buNone/>
            </a:pPr>
            <a:endParaRPr lang="en-US" sz="600" dirty="0"/>
          </a:p>
          <a:p>
            <a:pPr marL="0" indent="0">
              <a:spcBef>
                <a:spcPts val="400"/>
              </a:spcBef>
              <a:buNone/>
            </a:pPr>
            <a:r>
              <a:rPr lang="en-US" sz="2000" dirty="0">
                <a:solidFill>
                  <a:srgbClr val="FF0000"/>
                </a:solidFill>
              </a:rPr>
              <a:t>WHEREAS </a:t>
            </a:r>
            <a:r>
              <a:rPr lang="en-US" sz="2000" dirty="0">
                <a:solidFill>
                  <a:schemeClr val="bg1"/>
                </a:solidFill>
              </a:rPr>
              <a:t>Human Resources (HR) Department involvement in the grievance process is not explicitly mentioned in the FH, but its possibility can be inferred. FH should be inclusive but not limiting in who should be included in the grievance proceedings, and such an opportunity and support should be offered fairly to both sides. </a:t>
            </a:r>
          </a:p>
          <a:p>
            <a:pPr marL="0" indent="0">
              <a:spcBef>
                <a:spcPts val="400"/>
              </a:spcBef>
              <a:buNone/>
            </a:pPr>
            <a:r>
              <a:rPr lang="en-US" sz="2000" dirty="0">
                <a:solidFill>
                  <a:srgbClr val="FF0000"/>
                </a:solidFill>
              </a:rPr>
              <a:t> </a:t>
            </a:r>
          </a:p>
          <a:p>
            <a:pPr marL="0" indent="0">
              <a:spcBef>
                <a:spcPts val="400"/>
              </a:spcBef>
              <a:buNone/>
            </a:pPr>
            <a:r>
              <a:rPr lang="en-US" sz="2000" dirty="0">
                <a:solidFill>
                  <a:srgbClr val="FF0000"/>
                </a:solidFill>
              </a:rPr>
              <a:t>WHEREAS </a:t>
            </a:r>
            <a:r>
              <a:rPr lang="en-US" sz="2000" dirty="0">
                <a:solidFill>
                  <a:schemeClr val="bg1"/>
                </a:solidFill>
              </a:rPr>
              <a:t>The Senate Agenda Committee liaison is not specifically mentioned in the Full-time Faculty Grievance Procedure of the FH.</a:t>
            </a:r>
          </a:p>
          <a:p>
            <a:pPr marL="0" indent="0">
              <a:spcBef>
                <a:spcPts val="400"/>
              </a:spcBef>
              <a:buNone/>
            </a:pPr>
            <a:r>
              <a:rPr lang="en-US" sz="2000" dirty="0">
                <a:solidFill>
                  <a:srgbClr val="FF0000"/>
                </a:solidFill>
              </a:rPr>
              <a:t> </a:t>
            </a:r>
          </a:p>
          <a:p>
            <a:pPr marL="0" indent="0">
              <a:spcBef>
                <a:spcPts val="400"/>
              </a:spcBef>
              <a:buNone/>
            </a:pPr>
            <a:r>
              <a:rPr lang="en-US" sz="2000" dirty="0">
                <a:solidFill>
                  <a:srgbClr val="FF0000"/>
                </a:solidFill>
              </a:rPr>
              <a:t>WHEREAS </a:t>
            </a:r>
            <a:r>
              <a:rPr lang="en-US" sz="2000" dirty="0">
                <a:solidFill>
                  <a:schemeClr val="bg1"/>
                </a:solidFill>
              </a:rPr>
              <a:t>Faculty-related grievances filed specifically against the Provost, an administrator within the Provost’s Office, or the Office of the Provost, are infrequent; they may happen, and as such, the FH should have a process in place for such instances, ensuring accountability at all levels of the University. </a:t>
            </a:r>
          </a:p>
        </p:txBody>
      </p:sp>
      <p:sp>
        <p:nvSpPr>
          <p:cNvPr id="50179" name="Title 2">
            <a:extLst>
              <a:ext uri="{FF2B5EF4-FFF2-40B4-BE49-F238E27FC236}">
                <a16:creationId xmlns:a16="http://schemas.microsoft.com/office/drawing/2014/main" id="{4788F56A-FAF8-9E78-715A-B1ACF86B8C9A}"/>
              </a:ext>
            </a:extLst>
          </p:cNvPr>
          <p:cNvSpPr>
            <a:spLocks noGrp="1" noChangeArrowheads="1"/>
          </p:cNvSpPr>
          <p:nvPr>
            <p:ph type="title"/>
          </p:nvPr>
        </p:nvSpPr>
        <p:spPr>
          <a:xfrm>
            <a:off x="838200" y="303213"/>
            <a:ext cx="9747504" cy="1325562"/>
          </a:xfrm>
          <a:solidFill>
            <a:schemeClr val="bg1"/>
          </a:solidFill>
        </p:spPr>
        <p:txBody>
          <a:bodyPr/>
          <a:lstStyle/>
          <a:p>
            <a:r>
              <a:rPr lang="en-US" sz="2800" dirty="0"/>
              <a:t>Resolution: Faculty Handbook Grievance Procedure Process, Timeline, and Exceptions to Timeline and related updates </a:t>
            </a:r>
            <a:r>
              <a:rPr lang="en-US" sz="2800" dirty="0" err="1"/>
              <a:t>con’t</a:t>
            </a:r>
            <a:endParaRPr lang="en-US" sz="2800" dirty="0"/>
          </a:p>
        </p:txBody>
      </p:sp>
      <p:sp>
        <p:nvSpPr>
          <p:cNvPr id="4" name="Slide Number Placeholder 3">
            <a:extLst>
              <a:ext uri="{FF2B5EF4-FFF2-40B4-BE49-F238E27FC236}">
                <a16:creationId xmlns:a16="http://schemas.microsoft.com/office/drawing/2014/main" id="{06466D13-B881-96F7-C87D-AFC9858E2455}"/>
              </a:ext>
            </a:extLst>
          </p:cNvPr>
          <p:cNvSpPr>
            <a:spLocks noGrp="1"/>
          </p:cNvSpPr>
          <p:nvPr>
            <p:ph type="sldNum" sz="quarter" idx="10"/>
          </p:nvPr>
        </p:nvSpPr>
        <p:spPr/>
        <p:txBody>
          <a:bodyPr/>
          <a:lstStyle/>
          <a:p>
            <a:pPr>
              <a:defRPr/>
            </a:pPr>
            <a:fld id="{7AB24B4C-B2B7-D948-8F8A-C0B3CD66E425}" type="slidenum">
              <a:rPr lang="en-US"/>
              <a:pPr>
                <a:defRPr/>
              </a:pPr>
              <a:t>13</a:t>
            </a:fld>
            <a:endParaRPr lang="en-US" dirty="0"/>
          </a:p>
        </p:txBody>
      </p:sp>
    </p:spTree>
    <p:extLst>
      <p:ext uri="{BB962C8B-B14F-4D97-AF65-F5344CB8AC3E}">
        <p14:creationId xmlns:p14="http://schemas.microsoft.com/office/powerpoint/2010/main" val="22029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82966A3E-820E-FF78-66CB-D4E868760802}"/>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E79D1E68-7B9E-BD56-44ED-4AC8BEF964AF}"/>
              </a:ext>
            </a:extLst>
          </p:cNvPr>
          <p:cNvSpPr>
            <a:spLocks noGrp="1" noChangeArrowheads="1"/>
          </p:cNvSpPr>
          <p:nvPr>
            <p:ph idx="1"/>
          </p:nvPr>
        </p:nvSpPr>
        <p:spPr>
          <a:xfrm>
            <a:off x="838201" y="1692274"/>
            <a:ext cx="9747504" cy="4862513"/>
          </a:xfrm>
          <a:solidFill>
            <a:schemeClr val="tx1"/>
          </a:solidFill>
        </p:spPr>
        <p:txBody>
          <a:bodyPr/>
          <a:lstStyle/>
          <a:p>
            <a:pPr marL="0" lvl="0" indent="0">
              <a:spcBef>
                <a:spcPts val="400"/>
              </a:spcBef>
              <a:buNone/>
            </a:pPr>
            <a:endParaRPr lang="en-US" sz="600" dirty="0"/>
          </a:p>
          <a:p>
            <a:pPr>
              <a:spcBef>
                <a:spcPts val="400"/>
              </a:spcBef>
            </a:pPr>
            <a:r>
              <a:rPr lang="en-US" sz="2000" dirty="0">
                <a:solidFill>
                  <a:srgbClr val="FF0000"/>
                </a:solidFill>
              </a:rPr>
              <a:t>BE IT RESOLVED </a:t>
            </a:r>
            <a:r>
              <a:rPr lang="en-US" sz="2000" dirty="0">
                <a:solidFill>
                  <a:schemeClr val="bg1"/>
                </a:solidFill>
              </a:rPr>
              <a:t>THAT The Full-time Faculty Grievance Procedure in the Faculty Handbook should have four distinct subsections: (1) Definitions and Eligibility, (2) Grievance Process and Details, (3) Typical Grievance Process Timeline, and (4) Grievance Process Timeline Exceptions, and shall be updated and amended as follows:</a:t>
            </a:r>
          </a:p>
          <a:p>
            <a:pPr marL="0" indent="0">
              <a:spcBef>
                <a:spcPts val="400"/>
              </a:spcBef>
              <a:buNone/>
            </a:pPr>
            <a:endParaRPr lang="en-US" sz="2000" dirty="0"/>
          </a:p>
        </p:txBody>
      </p:sp>
      <p:sp>
        <p:nvSpPr>
          <p:cNvPr id="50179" name="Title 2">
            <a:extLst>
              <a:ext uri="{FF2B5EF4-FFF2-40B4-BE49-F238E27FC236}">
                <a16:creationId xmlns:a16="http://schemas.microsoft.com/office/drawing/2014/main" id="{C9342A8F-C09E-A054-0805-8A48FC9A3C07}"/>
              </a:ext>
            </a:extLst>
          </p:cNvPr>
          <p:cNvSpPr>
            <a:spLocks noGrp="1" noChangeArrowheads="1"/>
          </p:cNvSpPr>
          <p:nvPr>
            <p:ph type="title"/>
          </p:nvPr>
        </p:nvSpPr>
        <p:spPr>
          <a:xfrm>
            <a:off x="838200" y="303213"/>
            <a:ext cx="9747504" cy="1325562"/>
          </a:xfrm>
          <a:solidFill>
            <a:schemeClr val="bg1"/>
          </a:solidFill>
        </p:spPr>
        <p:txBody>
          <a:bodyPr/>
          <a:lstStyle/>
          <a:p>
            <a:r>
              <a:rPr lang="en-US" sz="2800" dirty="0"/>
              <a:t>Resolution: Faculty Handbook Grievance Procedure Process, Timeline, and Exceptions to Timeline and related updates </a:t>
            </a:r>
            <a:r>
              <a:rPr lang="en-US" sz="2800" dirty="0" err="1"/>
              <a:t>con’t</a:t>
            </a:r>
            <a:endParaRPr lang="en-US" sz="2800" dirty="0"/>
          </a:p>
        </p:txBody>
      </p:sp>
      <p:sp>
        <p:nvSpPr>
          <p:cNvPr id="4" name="Slide Number Placeholder 3">
            <a:extLst>
              <a:ext uri="{FF2B5EF4-FFF2-40B4-BE49-F238E27FC236}">
                <a16:creationId xmlns:a16="http://schemas.microsoft.com/office/drawing/2014/main" id="{998C9596-B7A4-12FE-D9E5-EA8F3C80CE1D}"/>
              </a:ext>
            </a:extLst>
          </p:cNvPr>
          <p:cNvSpPr>
            <a:spLocks noGrp="1"/>
          </p:cNvSpPr>
          <p:nvPr>
            <p:ph type="sldNum" sz="quarter" idx="10"/>
          </p:nvPr>
        </p:nvSpPr>
        <p:spPr/>
        <p:txBody>
          <a:bodyPr/>
          <a:lstStyle/>
          <a:p>
            <a:pPr>
              <a:defRPr/>
            </a:pPr>
            <a:fld id="{7AB24B4C-B2B7-D948-8F8A-C0B3CD66E425}" type="slidenum">
              <a:rPr lang="en-US"/>
              <a:pPr>
                <a:defRPr/>
              </a:pPr>
              <a:t>14</a:t>
            </a:fld>
            <a:endParaRPr lang="en-US" dirty="0"/>
          </a:p>
        </p:txBody>
      </p:sp>
      <p:sp>
        <p:nvSpPr>
          <p:cNvPr id="2" name="TextBox 1">
            <a:extLst>
              <a:ext uri="{FF2B5EF4-FFF2-40B4-BE49-F238E27FC236}">
                <a16:creationId xmlns:a16="http://schemas.microsoft.com/office/drawing/2014/main" id="{FC312903-45CE-5A54-7CB7-6B7AEBA7E2C2}"/>
              </a:ext>
            </a:extLst>
          </p:cNvPr>
          <p:cNvSpPr txBox="1"/>
          <p:nvPr/>
        </p:nvSpPr>
        <p:spPr>
          <a:xfrm>
            <a:off x="2091270" y="4028083"/>
            <a:ext cx="7241363" cy="369332"/>
          </a:xfrm>
          <a:prstGeom prst="rect">
            <a:avLst/>
          </a:prstGeom>
          <a:noFill/>
        </p:spPr>
        <p:txBody>
          <a:bodyPr wrap="square" rtlCol="0">
            <a:spAutoFit/>
          </a:bodyPr>
          <a:lstStyle/>
          <a:p>
            <a:pPr algn="ctr"/>
            <a:r>
              <a:rPr lang="en-US" dirty="0">
                <a:hlinkClick r:id="rId4"/>
              </a:rPr>
              <a:t>FHC_Final Report 2025-2026_FINAL_updated_03122026_2.pdf</a:t>
            </a:r>
            <a:endParaRPr lang="en-US" dirty="0">
              <a:solidFill>
                <a:schemeClr val="bg1"/>
              </a:solidFill>
            </a:endParaRPr>
          </a:p>
        </p:txBody>
      </p:sp>
    </p:spTree>
    <p:extLst>
      <p:ext uri="{BB962C8B-B14F-4D97-AF65-F5344CB8AC3E}">
        <p14:creationId xmlns:p14="http://schemas.microsoft.com/office/powerpoint/2010/main" val="321552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B1D92C32-D87F-F9A9-C4F0-0FF84F036EA5}"/>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86BEBEFF-2964-DEFF-8E3D-4745159C61B7}"/>
              </a:ext>
            </a:extLst>
          </p:cNvPr>
          <p:cNvSpPr>
            <a:spLocks noGrp="1" noChangeArrowheads="1"/>
          </p:cNvSpPr>
          <p:nvPr>
            <p:ph idx="1"/>
          </p:nvPr>
        </p:nvSpPr>
        <p:spPr>
          <a:xfrm>
            <a:off x="838201" y="1692274"/>
            <a:ext cx="9747504" cy="5029201"/>
          </a:xfrm>
          <a:solidFill>
            <a:schemeClr val="tx1"/>
          </a:solidFill>
        </p:spPr>
        <p:txBody>
          <a:bodyPr/>
          <a:lstStyle/>
          <a:p>
            <a:pPr marL="0" indent="0">
              <a:spcBef>
                <a:spcPts val="400"/>
              </a:spcBef>
              <a:buNone/>
            </a:pPr>
            <a:r>
              <a:rPr lang="en-US" sz="2000" dirty="0">
                <a:solidFill>
                  <a:schemeClr val="bg1"/>
                </a:solidFill>
              </a:rPr>
              <a:t>Draft a sustainable, </a:t>
            </a:r>
            <a:r>
              <a:rPr lang="en-US" sz="2000" dirty="0">
                <a:solidFill>
                  <a:srgbClr val="FF0000"/>
                </a:solidFill>
              </a:rPr>
              <a:t>regular Faculty Handbook update process </a:t>
            </a:r>
            <a:r>
              <a:rPr lang="en-US" sz="2000" dirty="0">
                <a:solidFill>
                  <a:schemeClr val="bg1"/>
                </a:solidFill>
              </a:rPr>
              <a:t>and create a resolution/set of resolutions to bring to the Faculty Senate</a:t>
            </a:r>
          </a:p>
          <a:p>
            <a:pPr marL="0" indent="0" eaLnBrk="1" hangingPunct="1">
              <a:spcBef>
                <a:spcPts val="400"/>
              </a:spcBef>
              <a:buNone/>
              <a:defRPr/>
            </a:pPr>
            <a:endParaRPr lang="en-US" sz="2000" dirty="0">
              <a:solidFill>
                <a:schemeClr val="bg1"/>
              </a:solidFill>
            </a:endParaRPr>
          </a:p>
        </p:txBody>
      </p:sp>
      <p:sp>
        <p:nvSpPr>
          <p:cNvPr id="50179" name="Title 2">
            <a:extLst>
              <a:ext uri="{FF2B5EF4-FFF2-40B4-BE49-F238E27FC236}">
                <a16:creationId xmlns:a16="http://schemas.microsoft.com/office/drawing/2014/main" id="{58CE3B61-6986-D116-710E-E07F3BA79F34}"/>
              </a:ext>
            </a:extLst>
          </p:cNvPr>
          <p:cNvSpPr>
            <a:spLocks noGrp="1" noChangeArrowheads="1"/>
          </p:cNvSpPr>
          <p:nvPr>
            <p:ph type="title"/>
          </p:nvPr>
        </p:nvSpPr>
        <p:spPr>
          <a:xfrm>
            <a:off x="838200" y="303213"/>
            <a:ext cx="9747504" cy="1325562"/>
          </a:xfrm>
          <a:solidFill>
            <a:schemeClr val="bg1"/>
          </a:solidFill>
        </p:spPr>
        <p:txBody>
          <a:bodyPr/>
          <a:lstStyle/>
          <a:p>
            <a:pPr eaLnBrk="1" hangingPunct="1"/>
            <a:r>
              <a:rPr lang="en-US" altLang="en-US" dirty="0">
                <a:latin typeface="Real Head Pro" panose="020B0504020204020204"/>
                <a:ea typeface="Real Head Pro" panose="020B0504020204020204"/>
                <a:cs typeface="Real Head Pro" panose="020B0504020204020204"/>
              </a:rPr>
              <a:t>Charge 2</a:t>
            </a:r>
          </a:p>
        </p:txBody>
      </p:sp>
      <p:sp>
        <p:nvSpPr>
          <p:cNvPr id="4" name="Slide Number Placeholder 3">
            <a:extLst>
              <a:ext uri="{FF2B5EF4-FFF2-40B4-BE49-F238E27FC236}">
                <a16:creationId xmlns:a16="http://schemas.microsoft.com/office/drawing/2014/main" id="{7C758E78-AFED-BA12-A897-CE73169C0664}"/>
              </a:ext>
            </a:extLst>
          </p:cNvPr>
          <p:cNvSpPr>
            <a:spLocks noGrp="1"/>
          </p:cNvSpPr>
          <p:nvPr>
            <p:ph type="sldNum" sz="quarter" idx="10"/>
          </p:nvPr>
        </p:nvSpPr>
        <p:spPr/>
        <p:txBody>
          <a:bodyPr/>
          <a:lstStyle/>
          <a:p>
            <a:pPr>
              <a:defRPr/>
            </a:pPr>
            <a:fld id="{7AB24B4C-B2B7-D948-8F8A-C0B3CD66E425}" type="slidenum">
              <a:rPr lang="en-US"/>
              <a:pPr>
                <a:defRPr/>
              </a:pPr>
              <a:t>15</a:t>
            </a:fld>
            <a:endParaRPr lang="en-US" dirty="0"/>
          </a:p>
        </p:txBody>
      </p:sp>
    </p:spTree>
    <p:extLst>
      <p:ext uri="{BB962C8B-B14F-4D97-AF65-F5344CB8AC3E}">
        <p14:creationId xmlns:p14="http://schemas.microsoft.com/office/powerpoint/2010/main" val="214796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F59995CF-C33E-156F-87B2-15ABA8E3F6E3}"/>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2B171B82-D7E0-B62B-CBF2-D4BEFFD40D84}"/>
              </a:ext>
            </a:extLst>
          </p:cNvPr>
          <p:cNvSpPr>
            <a:spLocks noGrp="1" noChangeArrowheads="1"/>
          </p:cNvSpPr>
          <p:nvPr>
            <p:ph idx="1"/>
          </p:nvPr>
        </p:nvSpPr>
        <p:spPr>
          <a:xfrm>
            <a:off x="838201" y="1692274"/>
            <a:ext cx="9747504" cy="5029201"/>
          </a:xfrm>
          <a:solidFill>
            <a:schemeClr val="tx1"/>
          </a:solidFill>
        </p:spPr>
        <p:txBody>
          <a:bodyPr/>
          <a:lstStyle/>
          <a:p>
            <a:pPr marL="0" indent="0">
              <a:spcBef>
                <a:spcPts val="400"/>
              </a:spcBef>
              <a:buNone/>
            </a:pPr>
            <a:endParaRPr lang="en-US" sz="600" b="1" dirty="0">
              <a:solidFill>
                <a:schemeClr val="bg1"/>
              </a:solidFill>
            </a:endParaRPr>
          </a:p>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Current Status/Rationale: </a:t>
            </a:r>
            <a:r>
              <a:rPr lang="en-US" sz="2000" dirty="0">
                <a:solidFill>
                  <a:schemeClr val="bg1"/>
                </a:solidFill>
              </a:rPr>
              <a:t>FHC carefully considered if FH should be reflective of a "birds-eye-view" guidance vs. be reflective of all granular changes to practice/process. FHC discussed the impact on workload for FHC and other committees, which should be considered in rolling out such reviews. FHC also considered a question if FHC has the expertise/know-how for knowing what is wrong with each section of the FH vs. if the FHC member representation from multiple colleges is a sufficient sample for "screening" of FH modules for clarity and aligning with recently passed FS resolutions. FHC members agreed that there should be some boundaries for the scope and roll out. Still, FHC members recognize the need for a routine "screening" review (each section of the FH q5 years: Governance; Appointment, Promotion, and Tenure (APT); Rights in Teaching, Research  and Scholarship; Personnel Policies; and Academic Organization) and a priority-based review (coming from the prior year's screening review, survey results, and/or SAC) while considering the workload of FHC and other committees and potentially not enforce it through a resolution yet but rather suggest a pilot as a recommendation.</a:t>
            </a:r>
          </a:p>
        </p:txBody>
      </p:sp>
      <p:sp>
        <p:nvSpPr>
          <p:cNvPr id="50179" name="Title 2">
            <a:extLst>
              <a:ext uri="{FF2B5EF4-FFF2-40B4-BE49-F238E27FC236}">
                <a16:creationId xmlns:a16="http://schemas.microsoft.com/office/drawing/2014/main" id="{13EFB15B-77FF-38AD-F935-D0E57837B245}"/>
              </a:ext>
            </a:extLst>
          </p:cNvPr>
          <p:cNvSpPr>
            <a:spLocks noGrp="1" noChangeArrowheads="1"/>
          </p:cNvSpPr>
          <p:nvPr>
            <p:ph type="title"/>
          </p:nvPr>
        </p:nvSpPr>
        <p:spPr>
          <a:xfrm>
            <a:off x="838200" y="303213"/>
            <a:ext cx="9747504" cy="1325562"/>
          </a:xfrm>
          <a:solidFill>
            <a:schemeClr val="bg1"/>
          </a:solidFill>
        </p:spPr>
        <p:txBody>
          <a:bodyPr/>
          <a:lstStyle/>
          <a:p>
            <a:pPr marL="0" indent="0">
              <a:spcBef>
                <a:spcPts val="400"/>
              </a:spcBef>
              <a:buNone/>
            </a:pPr>
            <a:r>
              <a:rPr lang="en-US" sz="2800" dirty="0"/>
              <a:t>Draft a sustainable, regular Faculty Handbook update process and create a resolution/set of resolutions to bring to the Faculty Senate</a:t>
            </a:r>
          </a:p>
        </p:txBody>
      </p:sp>
      <p:sp>
        <p:nvSpPr>
          <p:cNvPr id="4" name="Slide Number Placeholder 3">
            <a:extLst>
              <a:ext uri="{FF2B5EF4-FFF2-40B4-BE49-F238E27FC236}">
                <a16:creationId xmlns:a16="http://schemas.microsoft.com/office/drawing/2014/main" id="{6D27069F-534D-542F-B9DB-96BF8599DDF7}"/>
              </a:ext>
            </a:extLst>
          </p:cNvPr>
          <p:cNvSpPr>
            <a:spLocks noGrp="1"/>
          </p:cNvSpPr>
          <p:nvPr>
            <p:ph type="sldNum" sz="quarter" idx="10"/>
          </p:nvPr>
        </p:nvSpPr>
        <p:spPr/>
        <p:txBody>
          <a:bodyPr/>
          <a:lstStyle/>
          <a:p>
            <a:pPr>
              <a:defRPr/>
            </a:pPr>
            <a:fld id="{7AB24B4C-B2B7-D948-8F8A-C0B3CD66E425}" type="slidenum">
              <a:rPr lang="en-US"/>
              <a:pPr>
                <a:defRPr/>
              </a:pPr>
              <a:t>16</a:t>
            </a:fld>
            <a:endParaRPr lang="en-US" dirty="0"/>
          </a:p>
        </p:txBody>
      </p:sp>
    </p:spTree>
    <p:extLst>
      <p:ext uri="{BB962C8B-B14F-4D97-AF65-F5344CB8AC3E}">
        <p14:creationId xmlns:p14="http://schemas.microsoft.com/office/powerpoint/2010/main" val="142306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B0BA0ED4-72E4-D9F2-3BA3-6343C69B5049}"/>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5C4DF48C-60E1-9DF0-8F51-8658945F3A88}"/>
              </a:ext>
            </a:extLst>
          </p:cNvPr>
          <p:cNvSpPr>
            <a:spLocks noGrp="1" noChangeArrowheads="1"/>
          </p:cNvSpPr>
          <p:nvPr>
            <p:ph idx="1"/>
          </p:nvPr>
        </p:nvSpPr>
        <p:spPr>
          <a:xfrm>
            <a:off x="838201" y="1692274"/>
            <a:ext cx="9747504" cy="4862513"/>
          </a:xfrm>
          <a:solidFill>
            <a:schemeClr val="tx1"/>
          </a:solidFill>
        </p:spPr>
        <p:txBody>
          <a:bodyPr/>
          <a:lstStyle/>
          <a:p>
            <a:pPr marL="0" indent="0">
              <a:spcBef>
                <a:spcPts val="400"/>
              </a:spcBef>
              <a:buNone/>
            </a:pPr>
            <a:r>
              <a:rPr lang="en-US" sz="2000" dirty="0">
                <a:solidFill>
                  <a:srgbClr val="FF0000"/>
                </a:solidFill>
                <a:latin typeface="Real Text Pro"/>
                <a:cs typeface="Times New Roman" panose="02020603050405020304" pitchFamily="18" charset="0"/>
              </a:rPr>
              <a:t>Related FH Passages: </a:t>
            </a:r>
            <a:r>
              <a:rPr lang="en-US" sz="2000" dirty="0">
                <a:solidFill>
                  <a:schemeClr val="bg1"/>
                </a:solidFill>
                <a:latin typeface="Real Text Pro"/>
                <a:cs typeface="Times New Roman" panose="02020603050405020304" pitchFamily="18" charset="0"/>
              </a:rPr>
              <a:t>The whole FH.</a:t>
            </a:r>
          </a:p>
          <a:p>
            <a:pPr marL="0" indent="0">
              <a:spcBef>
                <a:spcPts val="400"/>
              </a:spcBef>
              <a:buNone/>
            </a:pPr>
            <a:endParaRPr lang="en-US" sz="600" dirty="0">
              <a:solidFill>
                <a:schemeClr val="bg1"/>
              </a:solidFill>
              <a:latin typeface="Real Text Pro"/>
              <a:cs typeface="Times New Roman" panose="02020603050405020304" pitchFamily="18" charset="0"/>
            </a:endParaRPr>
          </a:p>
          <a:p>
            <a:pPr marL="0" indent="0">
              <a:spcBef>
                <a:spcPts val="400"/>
              </a:spcBef>
              <a:buNone/>
            </a:pPr>
            <a:r>
              <a:rPr lang="en-US" sz="2000" i="1" dirty="0">
                <a:solidFill>
                  <a:srgbClr val="FF0000"/>
                </a:solidFill>
              </a:rPr>
              <a:t>FHC Recommendation: </a:t>
            </a:r>
            <a:r>
              <a:rPr lang="en-US" sz="2000" dirty="0">
                <a:solidFill>
                  <a:schemeClr val="bg1"/>
                </a:solidFill>
              </a:rPr>
              <a:t>The FHC proposes a pilot "screening" review of each of the five FH sections (Governance, APT, Rights in Teaching, Research and Scholarship, Personnel Policies, and Academic Organization) on a 5-year review cycle with a primary purpose to address the section clarity, readability, and alignment with recently passed FS resolutions AND suggest the need for formal FH updates that should be charged to SAC-appointed committees (as relevant) for the following academic year. FHC proposes to start with the review of the first section of the FH on Governance during the academic year 2026-2027 with a plan for review of other FH sections following sequentially. In addition, the priority-based FH updates still need to happen and should be driven by specific FH concerns brought to SAC or FHC (e.g. FHC would suggest joint appointments to be reviewed/addressed in FH next year with SAC deciding to what committee(s) the charge would go to). </a:t>
            </a:r>
          </a:p>
          <a:p>
            <a:pPr marL="0" indent="0">
              <a:spcBef>
                <a:spcPts val="400"/>
              </a:spcBef>
              <a:buNone/>
            </a:pPr>
            <a:endParaRPr lang="en-US" sz="600" dirty="0">
              <a:solidFill>
                <a:schemeClr val="bg1"/>
              </a:solidFill>
            </a:endParaRPr>
          </a:p>
          <a:p>
            <a:pPr marL="0" indent="0">
              <a:spcBef>
                <a:spcPts val="400"/>
              </a:spcBef>
              <a:buNone/>
            </a:pPr>
            <a:r>
              <a:rPr lang="en-US" sz="2000" i="1" dirty="0">
                <a:solidFill>
                  <a:srgbClr val="FF0000"/>
                </a:solidFill>
              </a:rPr>
              <a:t>FHC Resolution: </a:t>
            </a:r>
            <a:r>
              <a:rPr lang="en-US" sz="2000" dirty="0">
                <a:solidFill>
                  <a:schemeClr val="bg1"/>
                </a:solidFill>
              </a:rPr>
              <a:t>None yet.</a:t>
            </a:r>
          </a:p>
        </p:txBody>
      </p:sp>
      <p:sp>
        <p:nvSpPr>
          <p:cNvPr id="50179" name="Title 2">
            <a:extLst>
              <a:ext uri="{FF2B5EF4-FFF2-40B4-BE49-F238E27FC236}">
                <a16:creationId xmlns:a16="http://schemas.microsoft.com/office/drawing/2014/main" id="{982AF755-C5ED-8817-FC8C-2EAF815BC8F9}"/>
              </a:ext>
            </a:extLst>
          </p:cNvPr>
          <p:cNvSpPr>
            <a:spLocks noGrp="1" noChangeArrowheads="1"/>
          </p:cNvSpPr>
          <p:nvPr>
            <p:ph type="title"/>
          </p:nvPr>
        </p:nvSpPr>
        <p:spPr>
          <a:xfrm>
            <a:off x="838200" y="303213"/>
            <a:ext cx="9747504" cy="1325562"/>
          </a:xfrm>
          <a:solidFill>
            <a:schemeClr val="bg1"/>
          </a:solidFill>
        </p:spPr>
        <p:txBody>
          <a:bodyPr/>
          <a:lstStyle/>
          <a:p>
            <a:pPr eaLnBrk="1" hangingPunct="1"/>
            <a:r>
              <a:rPr lang="en-US" altLang="en-US" sz="2800" dirty="0">
                <a:latin typeface="Real Head Pro" panose="020B0504020204020204"/>
                <a:ea typeface="Real Head Pro" panose="020B0504020204020204"/>
                <a:cs typeface="Real Head Pro" panose="020B0504020204020204"/>
              </a:rPr>
              <a:t>Faculty Handbook Update Process (Charge 2)</a:t>
            </a:r>
          </a:p>
        </p:txBody>
      </p:sp>
      <p:sp>
        <p:nvSpPr>
          <p:cNvPr id="4" name="Slide Number Placeholder 3">
            <a:extLst>
              <a:ext uri="{FF2B5EF4-FFF2-40B4-BE49-F238E27FC236}">
                <a16:creationId xmlns:a16="http://schemas.microsoft.com/office/drawing/2014/main" id="{33583E1C-63F9-5FA1-D0D8-15457078362D}"/>
              </a:ext>
            </a:extLst>
          </p:cNvPr>
          <p:cNvSpPr>
            <a:spLocks noGrp="1"/>
          </p:cNvSpPr>
          <p:nvPr>
            <p:ph type="sldNum" sz="quarter" idx="10"/>
          </p:nvPr>
        </p:nvSpPr>
        <p:spPr/>
        <p:txBody>
          <a:bodyPr/>
          <a:lstStyle/>
          <a:p>
            <a:pPr>
              <a:defRPr/>
            </a:pPr>
            <a:fld id="{7AB24B4C-B2B7-D948-8F8A-C0B3CD66E425}" type="slidenum">
              <a:rPr lang="en-US"/>
              <a:pPr>
                <a:defRPr/>
              </a:pPr>
              <a:t>17</a:t>
            </a:fld>
            <a:endParaRPr lang="en-US" dirty="0"/>
          </a:p>
        </p:txBody>
      </p:sp>
    </p:spTree>
    <p:extLst>
      <p:ext uri="{BB962C8B-B14F-4D97-AF65-F5344CB8AC3E}">
        <p14:creationId xmlns:p14="http://schemas.microsoft.com/office/powerpoint/2010/main" val="11012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008E6CEF-A1E2-8C28-2965-1410E15AB370}"/>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9C459498-F5C1-9ACE-CE84-8ABE0546029B}"/>
              </a:ext>
            </a:extLst>
          </p:cNvPr>
          <p:cNvSpPr>
            <a:spLocks noGrp="1" noChangeArrowheads="1"/>
          </p:cNvSpPr>
          <p:nvPr>
            <p:ph idx="1"/>
          </p:nvPr>
        </p:nvSpPr>
        <p:spPr>
          <a:xfrm>
            <a:off x="838201" y="1692274"/>
            <a:ext cx="9747504" cy="4862513"/>
          </a:xfrm>
          <a:solidFill>
            <a:schemeClr val="tx1"/>
          </a:solidFill>
        </p:spPr>
        <p:txBody>
          <a:bodyPr/>
          <a:lstStyle/>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Academic Policy Committee</a:t>
            </a:r>
            <a:endParaRPr lang="en-US" sz="2000" i="1" dirty="0">
              <a:solidFill>
                <a:srgbClr val="FF0000"/>
              </a:solidFill>
              <a:latin typeface="Real Text Pro"/>
              <a:cs typeface="Times New Roman" panose="02020603050405020304" pitchFamily="18" charset="0"/>
            </a:endParaRPr>
          </a:p>
          <a:p>
            <a:pPr>
              <a:spcBef>
                <a:spcPts val="400"/>
              </a:spcBef>
            </a:pPr>
            <a:r>
              <a:rPr lang="en-US" sz="2000" dirty="0">
                <a:solidFill>
                  <a:schemeClr val="bg1"/>
                </a:solidFill>
                <a:latin typeface="Real Text Pro"/>
                <a:cs typeface="Times New Roman" panose="02020603050405020304" pitchFamily="18" charset="0"/>
              </a:rPr>
              <a:t>Review of proposed language for the FH for the implementation of an approved APC Resolution #13 (approved by Office of the Provost, 5/3/2024) on active participation of faculty in their workload determination and collaborative process for workload adjustments (details in FHC report).</a:t>
            </a:r>
          </a:p>
          <a:p>
            <a:pPr>
              <a:spcBef>
                <a:spcPts val="400"/>
              </a:spcBef>
            </a:pPr>
            <a:r>
              <a:rPr lang="en-US" sz="2000" dirty="0">
                <a:solidFill>
                  <a:schemeClr val="bg1"/>
                </a:solidFill>
                <a:latin typeface="Real Text Pro"/>
                <a:cs typeface="Times New Roman" panose="02020603050405020304" pitchFamily="18" charset="0"/>
              </a:rPr>
              <a:t>Refer to APC report to FS.</a:t>
            </a:r>
          </a:p>
          <a:p>
            <a:pPr marL="0" indent="0">
              <a:spcBef>
                <a:spcPts val="400"/>
              </a:spcBef>
              <a:buNone/>
            </a:pPr>
            <a:endParaRPr lang="en-US" sz="600" dirty="0">
              <a:solidFill>
                <a:schemeClr val="bg1"/>
              </a:solidFill>
            </a:endParaRPr>
          </a:p>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Global Education Committee</a:t>
            </a:r>
            <a:endParaRPr lang="en-US" sz="2000" i="1" dirty="0">
              <a:solidFill>
                <a:srgbClr val="FF0000"/>
              </a:solidFill>
              <a:latin typeface="Real Text Pro"/>
              <a:cs typeface="Times New Roman" panose="02020603050405020304" pitchFamily="18" charset="0"/>
            </a:endParaRPr>
          </a:p>
          <a:p>
            <a:pPr>
              <a:spcBef>
                <a:spcPts val="400"/>
              </a:spcBef>
            </a:pPr>
            <a:r>
              <a:rPr lang="en-US" sz="2000" dirty="0">
                <a:solidFill>
                  <a:schemeClr val="bg1"/>
                </a:solidFill>
                <a:latin typeface="Real Text Pro"/>
                <a:cs typeface="Times New Roman" panose="02020603050405020304" pitchFamily="18" charset="0"/>
              </a:rPr>
              <a:t>Review of proposed language on Faculty-Led Programs (FLP) as a module for consideration for implementation into the FH (details in FHC report).</a:t>
            </a:r>
          </a:p>
          <a:p>
            <a:pPr>
              <a:spcBef>
                <a:spcPts val="400"/>
              </a:spcBef>
            </a:pPr>
            <a:r>
              <a:rPr lang="en-US" sz="2000" dirty="0">
                <a:solidFill>
                  <a:schemeClr val="bg1"/>
                </a:solidFill>
                <a:latin typeface="Real Text Pro"/>
                <a:cs typeface="Times New Roman" panose="02020603050405020304" pitchFamily="18" charset="0"/>
              </a:rPr>
              <a:t>Refer to GEC report to FS.</a:t>
            </a:r>
          </a:p>
          <a:p>
            <a:pPr>
              <a:spcBef>
                <a:spcPts val="400"/>
              </a:spcBef>
            </a:pPr>
            <a:endParaRPr lang="en-US" sz="600" dirty="0">
              <a:solidFill>
                <a:schemeClr val="bg1"/>
              </a:solidFill>
            </a:endParaRPr>
          </a:p>
          <a:p>
            <a:pPr marL="0" indent="0">
              <a:spcBef>
                <a:spcPts val="400"/>
              </a:spcBef>
              <a:buNone/>
            </a:pPr>
            <a:r>
              <a:rPr lang="en-US" sz="2000" dirty="0">
                <a:solidFill>
                  <a:srgbClr val="FF0000"/>
                </a:solidFill>
                <a:latin typeface="Real Text Pro"/>
                <a:cs typeface="Times New Roman" panose="02020603050405020304" pitchFamily="18" charset="0"/>
              </a:rPr>
              <a:t>Academic Freedom Committee* (new)</a:t>
            </a:r>
            <a:endParaRPr lang="en-US" sz="2000" i="1" dirty="0">
              <a:solidFill>
                <a:srgbClr val="FF0000"/>
              </a:solidFill>
              <a:latin typeface="Real Text Pro"/>
              <a:cs typeface="Times New Roman" panose="02020603050405020304" pitchFamily="18" charset="0"/>
            </a:endParaRPr>
          </a:p>
          <a:p>
            <a:pPr>
              <a:spcBef>
                <a:spcPts val="400"/>
              </a:spcBef>
            </a:pPr>
            <a:r>
              <a:rPr lang="en-US" sz="2000" dirty="0">
                <a:solidFill>
                  <a:schemeClr val="bg1"/>
                </a:solidFill>
                <a:latin typeface="Real Text Pro"/>
                <a:cs typeface="Times New Roman" panose="02020603050405020304" pitchFamily="18" charset="0"/>
              </a:rPr>
              <a:t>Review of proposed language for FH to implement approved AFC Resolution #5:  Resolution to Edit the Faculty Handbook’s “Statement on Free Expression.”</a:t>
            </a:r>
          </a:p>
          <a:p>
            <a:pPr>
              <a:spcBef>
                <a:spcPts val="400"/>
              </a:spcBef>
            </a:pPr>
            <a:endParaRPr lang="en-US" sz="2000" dirty="0">
              <a:solidFill>
                <a:schemeClr val="bg1"/>
              </a:solidFill>
            </a:endParaRPr>
          </a:p>
        </p:txBody>
      </p:sp>
      <p:sp>
        <p:nvSpPr>
          <p:cNvPr id="50179" name="Title 2">
            <a:extLst>
              <a:ext uri="{FF2B5EF4-FFF2-40B4-BE49-F238E27FC236}">
                <a16:creationId xmlns:a16="http://schemas.microsoft.com/office/drawing/2014/main" id="{117D2222-F6C6-6438-8453-87A539833F3B}"/>
              </a:ext>
            </a:extLst>
          </p:cNvPr>
          <p:cNvSpPr>
            <a:spLocks noGrp="1" noChangeArrowheads="1"/>
          </p:cNvSpPr>
          <p:nvPr>
            <p:ph type="title"/>
          </p:nvPr>
        </p:nvSpPr>
        <p:spPr>
          <a:xfrm>
            <a:off x="838200" y="303213"/>
            <a:ext cx="9747504" cy="1325562"/>
          </a:xfrm>
          <a:solidFill>
            <a:schemeClr val="bg1"/>
          </a:solidFill>
        </p:spPr>
        <p:txBody>
          <a:bodyPr/>
          <a:lstStyle/>
          <a:p>
            <a:pPr eaLnBrk="1" hangingPunct="1"/>
            <a:r>
              <a:rPr lang="en-US" altLang="en-US" dirty="0">
                <a:latin typeface="Real Head Pro" panose="020B0504020204020204"/>
                <a:ea typeface="Real Head Pro" panose="020B0504020204020204"/>
                <a:cs typeface="Real Head Pro" panose="020B0504020204020204"/>
              </a:rPr>
              <a:t>Collaboration with Other Committees</a:t>
            </a:r>
          </a:p>
        </p:txBody>
      </p:sp>
      <p:sp>
        <p:nvSpPr>
          <p:cNvPr id="4" name="Slide Number Placeholder 3">
            <a:extLst>
              <a:ext uri="{FF2B5EF4-FFF2-40B4-BE49-F238E27FC236}">
                <a16:creationId xmlns:a16="http://schemas.microsoft.com/office/drawing/2014/main" id="{65765CED-CD44-E6DC-BAC9-9CD6716E26C0}"/>
              </a:ext>
            </a:extLst>
          </p:cNvPr>
          <p:cNvSpPr>
            <a:spLocks noGrp="1"/>
          </p:cNvSpPr>
          <p:nvPr>
            <p:ph type="sldNum" sz="quarter" idx="10"/>
          </p:nvPr>
        </p:nvSpPr>
        <p:spPr/>
        <p:txBody>
          <a:bodyPr/>
          <a:lstStyle/>
          <a:p>
            <a:pPr>
              <a:defRPr/>
            </a:pPr>
            <a:fld id="{7AB24B4C-B2B7-D948-8F8A-C0B3CD66E425}" type="slidenum">
              <a:rPr lang="en-US"/>
              <a:pPr>
                <a:defRPr/>
              </a:pPr>
              <a:t>18</a:t>
            </a:fld>
            <a:endParaRPr lang="en-US" dirty="0"/>
          </a:p>
        </p:txBody>
      </p:sp>
    </p:spTree>
    <p:extLst>
      <p:ext uri="{BB962C8B-B14F-4D97-AF65-F5344CB8AC3E}">
        <p14:creationId xmlns:p14="http://schemas.microsoft.com/office/powerpoint/2010/main" val="30065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3D84F86F-9870-576A-3F3E-2621B40BDAA0}"/>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32D629D4-1018-D0DA-A433-08BB5AF8EF53}"/>
              </a:ext>
            </a:extLst>
          </p:cNvPr>
          <p:cNvSpPr>
            <a:spLocks noGrp="1" noChangeArrowheads="1"/>
          </p:cNvSpPr>
          <p:nvPr>
            <p:ph idx="1"/>
          </p:nvPr>
        </p:nvSpPr>
        <p:spPr>
          <a:xfrm>
            <a:off x="838201" y="1692274"/>
            <a:ext cx="9747504" cy="4862513"/>
          </a:xfrm>
          <a:solidFill>
            <a:schemeClr val="tx1"/>
          </a:solidFill>
        </p:spPr>
        <p:txBody>
          <a:bodyPr/>
          <a:lstStyle/>
          <a:p>
            <a:pPr marL="0" indent="0">
              <a:spcBef>
                <a:spcPts val="400"/>
              </a:spcBef>
              <a:buNone/>
            </a:pPr>
            <a:r>
              <a:rPr lang="en-US" sz="2000" dirty="0">
                <a:solidFill>
                  <a:srgbClr val="FF0000"/>
                </a:solidFill>
                <a:latin typeface="Real Text Pro"/>
                <a:cs typeface="Times New Roman" panose="02020603050405020304" pitchFamily="18" charset="0"/>
              </a:rPr>
              <a:t>Question 25-1: Priority-based FH issues that should be addressed in AY 2026-2027</a:t>
            </a:r>
            <a:endParaRPr lang="en-US" sz="2000" i="1" dirty="0">
              <a:solidFill>
                <a:srgbClr val="FF0000"/>
              </a:solidFill>
              <a:latin typeface="Real Text Pro"/>
              <a:cs typeface="Times New Roman" panose="02020603050405020304" pitchFamily="18" charset="0"/>
            </a:endParaRPr>
          </a:p>
          <a:p>
            <a:pPr>
              <a:spcBef>
                <a:spcPts val="400"/>
              </a:spcBef>
            </a:pPr>
            <a:r>
              <a:rPr lang="en-US" sz="2000" dirty="0">
                <a:solidFill>
                  <a:schemeClr val="bg1"/>
                </a:solidFill>
              </a:rPr>
              <a:t>97/591 substantive responses (16.4% substantive response rate) </a:t>
            </a:r>
          </a:p>
          <a:p>
            <a:pPr>
              <a:spcBef>
                <a:spcPts val="400"/>
              </a:spcBef>
            </a:pPr>
            <a:r>
              <a:rPr lang="en-US" sz="2000" dirty="0">
                <a:solidFill>
                  <a:schemeClr val="bg1"/>
                </a:solidFill>
              </a:rPr>
              <a:t>Most frequently mentioned: Promotion &amp; Tenure clarity, NTT Faculty protections, Leave policies affecting sabbatical; Administrative accountability; Academic freedom</a:t>
            </a:r>
          </a:p>
          <a:p>
            <a:pPr>
              <a:spcBef>
                <a:spcPts val="400"/>
              </a:spcBef>
            </a:pPr>
            <a:r>
              <a:rPr lang="en-US" sz="2000" dirty="0">
                <a:solidFill>
                  <a:schemeClr val="bg1"/>
                </a:solidFill>
              </a:rPr>
              <a:t>Some responses related more to specific, more granular policy issues vs. FH. </a:t>
            </a:r>
          </a:p>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Question 25-2: How important is it to update FH re Joint Appointments (hiring, tenure, promotion)?</a:t>
            </a:r>
          </a:p>
          <a:p>
            <a:pPr eaLnBrk="1" hangingPunct="1">
              <a:spcBef>
                <a:spcPts val="400"/>
              </a:spcBef>
              <a:defRPr/>
            </a:pPr>
            <a:r>
              <a:rPr lang="en-US" sz="2000" dirty="0">
                <a:solidFill>
                  <a:schemeClr val="bg1"/>
                </a:solidFill>
              </a:rPr>
              <a:t>424/591 responses (71.7% response rate)</a:t>
            </a:r>
          </a:p>
          <a:p>
            <a:pPr eaLnBrk="1" hangingPunct="1">
              <a:spcBef>
                <a:spcPts val="400"/>
              </a:spcBef>
              <a:defRPr/>
            </a:pPr>
            <a:r>
              <a:rPr lang="en-US" sz="2000" dirty="0">
                <a:solidFill>
                  <a:schemeClr val="bg1"/>
                </a:solidFill>
              </a:rPr>
              <a:t>From the faculty who responded to this question, 75.4% (320/424) consider updating FH in relation to joint appointments moderately (95/424), very (115/424), or extremely (110/424) important </a:t>
            </a:r>
            <a:endParaRPr lang="en-US" sz="600" i="1" dirty="0">
              <a:solidFill>
                <a:schemeClr val="bg1"/>
              </a:solidFill>
              <a:latin typeface="Real Text Pro"/>
              <a:cs typeface="Times New Roman" panose="02020603050405020304" pitchFamily="18" charset="0"/>
            </a:endParaRPr>
          </a:p>
          <a:p>
            <a:pPr marL="0" indent="0">
              <a:spcBef>
                <a:spcPts val="400"/>
              </a:spcBef>
              <a:buNone/>
            </a:pPr>
            <a:r>
              <a:rPr lang="en-US" sz="2000" i="1" dirty="0">
                <a:solidFill>
                  <a:srgbClr val="FF0000"/>
                </a:solidFill>
                <a:latin typeface="Real Text Pro"/>
                <a:cs typeface="Times New Roman" panose="02020603050405020304" pitchFamily="18" charset="0"/>
              </a:rPr>
              <a:t>FHC Recommendation: </a:t>
            </a:r>
            <a:r>
              <a:rPr lang="en-US" sz="2000" dirty="0">
                <a:solidFill>
                  <a:schemeClr val="bg1"/>
                </a:solidFill>
                <a:latin typeface="Real Text Pro"/>
                <a:cs typeface="Times New Roman" panose="02020603050405020304" pitchFamily="18" charset="0"/>
              </a:rPr>
              <a:t>FHC would suggest to SAC to have faculty joint appointments as a priority-based item to be reviewed/addressed in FH next year and decide to what committee(s) the charge would go to.</a:t>
            </a:r>
          </a:p>
        </p:txBody>
      </p:sp>
      <p:sp>
        <p:nvSpPr>
          <p:cNvPr id="50179" name="Title 2">
            <a:extLst>
              <a:ext uri="{FF2B5EF4-FFF2-40B4-BE49-F238E27FC236}">
                <a16:creationId xmlns:a16="http://schemas.microsoft.com/office/drawing/2014/main" id="{A21301FC-0475-4D2E-1DF0-7C4026AF4C1C}"/>
              </a:ext>
            </a:extLst>
          </p:cNvPr>
          <p:cNvSpPr>
            <a:spLocks noGrp="1" noChangeArrowheads="1"/>
          </p:cNvSpPr>
          <p:nvPr>
            <p:ph type="title"/>
          </p:nvPr>
        </p:nvSpPr>
        <p:spPr>
          <a:xfrm>
            <a:off x="838200" y="303213"/>
            <a:ext cx="9747504" cy="1325562"/>
          </a:xfrm>
          <a:solidFill>
            <a:schemeClr val="bg1"/>
          </a:solidFill>
        </p:spPr>
        <p:txBody>
          <a:bodyPr/>
          <a:lstStyle/>
          <a:p>
            <a:pPr eaLnBrk="1" hangingPunct="1"/>
            <a:r>
              <a:rPr lang="en-US" altLang="en-US" dirty="0">
                <a:latin typeface="Real Head Pro" panose="020B0504020204020204"/>
                <a:ea typeface="Real Head Pro" panose="020B0504020204020204"/>
                <a:cs typeface="Real Head Pro" panose="020B0504020204020204"/>
              </a:rPr>
              <a:t>Faculty Survey</a:t>
            </a:r>
          </a:p>
        </p:txBody>
      </p:sp>
      <p:sp>
        <p:nvSpPr>
          <p:cNvPr id="4" name="Slide Number Placeholder 3">
            <a:extLst>
              <a:ext uri="{FF2B5EF4-FFF2-40B4-BE49-F238E27FC236}">
                <a16:creationId xmlns:a16="http://schemas.microsoft.com/office/drawing/2014/main" id="{637034B1-CF33-E7EA-2B23-8168CAB3B5C5}"/>
              </a:ext>
            </a:extLst>
          </p:cNvPr>
          <p:cNvSpPr>
            <a:spLocks noGrp="1"/>
          </p:cNvSpPr>
          <p:nvPr>
            <p:ph type="sldNum" sz="quarter" idx="10"/>
          </p:nvPr>
        </p:nvSpPr>
        <p:spPr/>
        <p:txBody>
          <a:bodyPr/>
          <a:lstStyle/>
          <a:p>
            <a:pPr>
              <a:defRPr/>
            </a:pPr>
            <a:fld id="{7AB24B4C-B2B7-D948-8F8A-C0B3CD66E425}" type="slidenum">
              <a:rPr lang="en-US"/>
              <a:pPr>
                <a:defRPr/>
              </a:pPr>
              <a:t>19</a:t>
            </a:fld>
            <a:endParaRPr lang="en-US" dirty="0"/>
          </a:p>
        </p:txBody>
      </p:sp>
    </p:spTree>
    <p:extLst>
      <p:ext uri="{BB962C8B-B14F-4D97-AF65-F5344CB8AC3E}">
        <p14:creationId xmlns:p14="http://schemas.microsoft.com/office/powerpoint/2010/main" val="3111538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B13A016-9516-A217-9E71-E75539EAFE9F}"/>
              </a:ext>
            </a:extLst>
          </p:cNvPr>
          <p:cNvSpPr>
            <a:spLocks noGrp="1" noChangeArrowheads="1"/>
          </p:cNvSpPr>
          <p:nvPr>
            <p:ph type="title"/>
          </p:nvPr>
        </p:nvSpPr>
        <p:spPr>
          <a:xfrm>
            <a:off x="5355343" y="558800"/>
            <a:ext cx="6588301" cy="1379768"/>
          </a:xfrm>
        </p:spPr>
        <p:txBody>
          <a:bodyPr wrap="square" anchor="b">
            <a:normAutofit/>
          </a:bodyPr>
          <a:lstStyle/>
          <a:p>
            <a:pPr eaLnBrk="1" hangingPunct="1"/>
            <a:r>
              <a:rPr lang="en-US" altLang="en-US" dirty="0"/>
              <a:t>Faculty Handbook Committee Report</a:t>
            </a:r>
          </a:p>
        </p:txBody>
      </p:sp>
      <p:sp>
        <p:nvSpPr>
          <p:cNvPr id="52227" name="Content Placeholder 2">
            <a:extLst>
              <a:ext uri="{FF2B5EF4-FFF2-40B4-BE49-F238E27FC236}">
                <a16:creationId xmlns:a16="http://schemas.microsoft.com/office/drawing/2014/main" id="{0E7A59C1-55CF-DFB1-0D90-3C2BDE901471}"/>
              </a:ext>
            </a:extLst>
          </p:cNvPr>
          <p:cNvSpPr>
            <a:spLocks noGrp="1" noChangeArrowheads="1"/>
          </p:cNvSpPr>
          <p:nvPr>
            <p:ph type="body" sz="half" idx="2"/>
          </p:nvPr>
        </p:nvSpPr>
        <p:spPr>
          <a:xfrm>
            <a:off x="5708469" y="2159000"/>
            <a:ext cx="6235175" cy="3811588"/>
          </a:xfrm>
        </p:spPr>
        <p:txBody>
          <a:bodyPr wrap="square" anchor="t">
            <a:normAutofit/>
          </a:bodyPr>
          <a:lstStyle/>
          <a:p>
            <a:pPr marL="0" indent="0" eaLnBrk="1" hangingPunct="1">
              <a:buNone/>
              <a:defRPr/>
            </a:pPr>
            <a:endParaRPr lang="en-US" sz="2000" dirty="0"/>
          </a:p>
          <a:p>
            <a:pPr marL="0" indent="0" eaLnBrk="1" hangingPunct="1">
              <a:buNone/>
              <a:defRPr/>
            </a:pPr>
            <a:r>
              <a:rPr lang="en-US" sz="2000" dirty="0"/>
              <a:t>Peter Desnoyers, </a:t>
            </a:r>
            <a:r>
              <a:rPr lang="en-US" sz="2000" i="1" dirty="0"/>
              <a:t>Khoury</a:t>
            </a:r>
          </a:p>
          <a:p>
            <a:pPr marL="0" indent="0" eaLnBrk="1" hangingPunct="1">
              <a:buNone/>
              <a:defRPr/>
            </a:pPr>
            <a:r>
              <a:rPr lang="en-US" sz="2000" dirty="0" err="1"/>
              <a:t>Oyinda</a:t>
            </a:r>
            <a:r>
              <a:rPr lang="en-US" sz="2000" dirty="0"/>
              <a:t> Oyelaran, </a:t>
            </a:r>
            <a:r>
              <a:rPr lang="en-US" sz="2000" i="1" dirty="0"/>
              <a:t>COS</a:t>
            </a:r>
          </a:p>
          <a:p>
            <a:pPr marL="0" indent="0" eaLnBrk="1" hangingPunct="1">
              <a:buNone/>
              <a:defRPr/>
            </a:pPr>
            <a:r>
              <a:rPr lang="en-US" sz="2000" dirty="0"/>
              <a:t>Costas Panagopoulos, </a:t>
            </a:r>
            <a:r>
              <a:rPr lang="en-US" sz="2000" i="1" dirty="0"/>
              <a:t>CSSH</a:t>
            </a:r>
          </a:p>
          <a:p>
            <a:pPr marL="0" indent="0" eaLnBrk="1" hangingPunct="1">
              <a:buNone/>
              <a:defRPr/>
            </a:pPr>
            <a:r>
              <a:rPr lang="en-US" sz="2000" dirty="0"/>
              <a:t>Marketa Rejtar, </a:t>
            </a:r>
            <a:r>
              <a:rPr lang="en-US" sz="2000" i="1" dirty="0"/>
              <a:t>BCHS</a:t>
            </a:r>
            <a:r>
              <a:rPr lang="en-US" sz="2000" dirty="0"/>
              <a:t> (Chair)</a:t>
            </a:r>
          </a:p>
          <a:p>
            <a:pPr marL="0" indent="0" eaLnBrk="1" hangingPunct="1">
              <a:buNone/>
              <a:defRPr/>
            </a:pPr>
            <a:r>
              <a:rPr lang="en-US" sz="2000" dirty="0"/>
              <a:t>Kristin Stankard, </a:t>
            </a:r>
            <a:r>
              <a:rPr lang="en-US" sz="2000" i="1" dirty="0"/>
              <a:t>BCHS</a:t>
            </a:r>
          </a:p>
          <a:p>
            <a:pPr marL="0" indent="0" eaLnBrk="1" hangingPunct="1">
              <a:buNone/>
              <a:defRPr/>
            </a:pPr>
            <a:r>
              <a:rPr lang="en-US" sz="2000" dirty="0"/>
              <a:t>Laney Strange, </a:t>
            </a:r>
            <a:r>
              <a:rPr lang="en-US" sz="2000" i="1" dirty="0"/>
              <a:t>Khoury</a:t>
            </a:r>
            <a:endParaRPr lang="ru-RU" sz="2000" i="1" dirty="0"/>
          </a:p>
          <a:p>
            <a:pPr marL="0" indent="0" eaLnBrk="1" hangingPunct="1">
              <a:buNone/>
              <a:defRPr/>
            </a:pPr>
            <a:endParaRPr lang="en-US" altLang="en-US" sz="2000" dirty="0"/>
          </a:p>
        </p:txBody>
      </p:sp>
      <p:pic>
        <p:nvPicPr>
          <p:cNvPr id="2" name="Content Placeholder 1">
            <a:extLst>
              <a:ext uri="{FF2B5EF4-FFF2-40B4-BE49-F238E27FC236}">
                <a16:creationId xmlns:a16="http://schemas.microsoft.com/office/drawing/2014/main" id="{699204F0-327E-F788-CEC4-94A1AF7314EC}"/>
              </a:ext>
            </a:extLst>
          </p:cNvPr>
          <p:cNvPicPr>
            <a:picLocks noGrp="1" noChangeAspect="1"/>
          </p:cNvPicPr>
          <p:nvPr>
            <p:ph type="pic" sz="quarter" idx="11"/>
          </p:nvPr>
        </p:nvPicPr>
        <p:blipFill>
          <a:blip r:embed="rId3"/>
          <a:srcRect l="8116" r="41662"/>
          <a:stretch>
            <a:fillRect/>
          </a:stretch>
        </p:blipFill>
        <p:spPr>
          <a:xfrm>
            <a:off x="-237244" y="-44532"/>
            <a:ext cx="5226933" cy="6947063"/>
          </a:xfrm>
          <a:noFill/>
        </p:spPr>
      </p:pic>
      <p:sp>
        <p:nvSpPr>
          <p:cNvPr id="5" name="Slide Number Placeholder 4">
            <a:extLst>
              <a:ext uri="{FF2B5EF4-FFF2-40B4-BE49-F238E27FC236}">
                <a16:creationId xmlns:a16="http://schemas.microsoft.com/office/drawing/2014/main" id="{363557CB-8D34-8E89-C542-DBAB71AEB950}"/>
              </a:ext>
            </a:extLst>
          </p:cNvPr>
          <p:cNvSpPr>
            <a:spLocks noGrp="1"/>
          </p:cNvSpPr>
          <p:nvPr>
            <p:ph type="sldNum" sz="quarter" idx="12"/>
          </p:nvPr>
        </p:nvSpPr>
        <p:spPr>
          <a:xfrm>
            <a:off x="9017000" y="6356350"/>
            <a:ext cx="2743200" cy="365125"/>
          </a:xfrm>
        </p:spPr>
        <p:txBody>
          <a:bodyPr anchor="ctr">
            <a:normAutofit/>
          </a:bodyPr>
          <a:lstStyle/>
          <a:p>
            <a:pPr>
              <a:spcAft>
                <a:spcPts val="600"/>
              </a:spcAft>
              <a:defRPr/>
            </a:pPr>
            <a:fld id="{CD6817DA-59DD-404C-BE5F-9AD11CC0325B}" type="slidenum">
              <a:rPr lang="en-US"/>
              <a:pPr>
                <a:spcAft>
                  <a:spcPts val="600"/>
                </a:spcAft>
                <a:defRPr/>
              </a:pPr>
              <a:t>20</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179" name="Title 2">
            <a:extLst>
              <a:ext uri="{FF2B5EF4-FFF2-40B4-BE49-F238E27FC236}">
                <a16:creationId xmlns:a16="http://schemas.microsoft.com/office/drawing/2014/main" id="{E4B82F6B-4862-19C9-C2D4-7767CA65BB01}"/>
              </a:ext>
            </a:extLst>
          </p:cNvPr>
          <p:cNvSpPr>
            <a:spLocks noGrp="1" noChangeArrowheads="1"/>
          </p:cNvSpPr>
          <p:nvPr>
            <p:ph type="title"/>
          </p:nvPr>
        </p:nvSpPr>
        <p:spPr>
          <a:xfrm>
            <a:off x="838200" y="303213"/>
            <a:ext cx="9747504" cy="1325562"/>
          </a:xfrm>
          <a:solidFill>
            <a:schemeClr val="bg1"/>
          </a:solidFill>
        </p:spPr>
        <p:txBody>
          <a:bodyPr/>
          <a:lstStyle/>
          <a:p>
            <a:pPr eaLnBrk="1" hangingPunct="1"/>
            <a:r>
              <a:rPr lang="en-US" altLang="en-US" dirty="0">
                <a:latin typeface="Real Head Pro" panose="020B0504020204020204"/>
                <a:ea typeface="Real Head Pro" panose="020B0504020204020204"/>
                <a:cs typeface="Real Head Pro" panose="020B0504020204020204"/>
              </a:rPr>
              <a:t>Charge 1</a:t>
            </a:r>
          </a:p>
        </p:txBody>
      </p:sp>
      <p:sp>
        <p:nvSpPr>
          <p:cNvPr id="54274" name="Content Placeholder 1">
            <a:extLst>
              <a:ext uri="{FF2B5EF4-FFF2-40B4-BE49-F238E27FC236}">
                <a16:creationId xmlns:a16="http://schemas.microsoft.com/office/drawing/2014/main" id="{8CD70B22-7ECE-6F2D-7A58-DE31CD795FE4}"/>
              </a:ext>
            </a:extLst>
          </p:cNvPr>
          <p:cNvSpPr>
            <a:spLocks noGrp="1" noChangeArrowheads="1"/>
          </p:cNvSpPr>
          <p:nvPr>
            <p:ph idx="1"/>
          </p:nvPr>
        </p:nvSpPr>
        <p:spPr>
          <a:xfrm>
            <a:off x="838201" y="1692274"/>
            <a:ext cx="9747504" cy="4862513"/>
          </a:xfrm>
          <a:solidFill>
            <a:schemeClr val="tx1"/>
          </a:solidFill>
        </p:spPr>
        <p:txBody>
          <a:bodyPr/>
          <a:lstStyle/>
          <a:p>
            <a:pPr marL="0" indent="0">
              <a:spcBef>
                <a:spcPts val="400"/>
              </a:spcBef>
              <a:buNone/>
            </a:pPr>
            <a:r>
              <a:rPr lang="en-US" sz="2000" dirty="0">
                <a:solidFill>
                  <a:schemeClr val="bg1"/>
                </a:solidFill>
              </a:rPr>
              <a:t>Work from the 2024-25 Faculty Handbook Committee Final Report recommendations on 2024-25 Charge 3 to </a:t>
            </a:r>
            <a:r>
              <a:rPr lang="en-US" sz="2000" b="1" dirty="0">
                <a:solidFill>
                  <a:srgbClr val="FF0000"/>
                </a:solidFill>
              </a:rPr>
              <a:t>update the grievance process sections of the Faculty Handbook </a:t>
            </a:r>
            <a:r>
              <a:rPr lang="en-US" sz="2000" dirty="0">
                <a:solidFill>
                  <a:schemeClr val="bg1"/>
                </a:solidFill>
              </a:rPr>
              <a:t>to present to the Senate in January 2026. The committee and SAC liaison will work with the Office of the Provost and the Office of General Counsel to turn prior recommendations into granular resolutions that can be implemented. The committee shall also consult with the Senate Agenda Committee on complex grievance situations. Draft resolution language is provided in the 2024-25 FHBC final report. The following grievance process matters are top priorities for revision:   </a:t>
            </a:r>
          </a:p>
          <a:p>
            <a:pPr lvl="0">
              <a:spcBef>
                <a:spcPts val="400"/>
              </a:spcBef>
            </a:pPr>
            <a:r>
              <a:rPr lang="en-US" sz="2000" dirty="0">
                <a:solidFill>
                  <a:schemeClr val="bg1"/>
                </a:solidFill>
              </a:rPr>
              <a:t>Grievance timeline and faculty member contract status at time of filing (1Ai and 1Aii)</a:t>
            </a:r>
          </a:p>
          <a:p>
            <a:pPr lvl="0">
              <a:spcBef>
                <a:spcPts val="400"/>
              </a:spcBef>
            </a:pPr>
            <a:r>
              <a:rPr lang="en-US" sz="2000" dirty="0">
                <a:solidFill>
                  <a:schemeClr val="bg1"/>
                </a:solidFill>
              </a:rPr>
              <a:t>The role of the grievance committee (1B)</a:t>
            </a:r>
          </a:p>
          <a:p>
            <a:pPr lvl="0">
              <a:spcBef>
                <a:spcPts val="400"/>
              </a:spcBef>
            </a:pPr>
            <a:r>
              <a:rPr lang="en-US" sz="2000" dirty="0">
                <a:solidFill>
                  <a:schemeClr val="bg1"/>
                </a:solidFill>
              </a:rPr>
              <a:t>The role, if any, of HR in the grievance process (1C)</a:t>
            </a:r>
          </a:p>
          <a:p>
            <a:pPr lvl="0">
              <a:spcBef>
                <a:spcPts val="400"/>
              </a:spcBef>
            </a:pPr>
            <a:r>
              <a:rPr lang="en-US" sz="2000" dirty="0">
                <a:solidFill>
                  <a:schemeClr val="bg1"/>
                </a:solidFill>
              </a:rPr>
              <a:t>The role of the SAC liaison (1D)</a:t>
            </a:r>
          </a:p>
          <a:p>
            <a:pPr lvl="0">
              <a:spcBef>
                <a:spcPts val="400"/>
              </a:spcBef>
            </a:pPr>
            <a:r>
              <a:rPr lang="en-US" sz="2000" dirty="0">
                <a:solidFill>
                  <a:schemeClr val="bg1"/>
                </a:solidFill>
              </a:rPr>
              <a:t>Clarify the process for grievances filed against the Provost or a member of the Provost’s Office to address conflicts of interest (1E)</a:t>
            </a:r>
          </a:p>
        </p:txBody>
      </p:sp>
      <p:sp>
        <p:nvSpPr>
          <p:cNvPr id="4" name="Slide Number Placeholder 3">
            <a:extLst>
              <a:ext uri="{FF2B5EF4-FFF2-40B4-BE49-F238E27FC236}">
                <a16:creationId xmlns:a16="http://schemas.microsoft.com/office/drawing/2014/main" id="{5E9E589B-DE9B-C753-CF67-7BAB4E4EA4AE}"/>
              </a:ext>
            </a:extLst>
          </p:cNvPr>
          <p:cNvSpPr>
            <a:spLocks noGrp="1"/>
          </p:cNvSpPr>
          <p:nvPr>
            <p:ph type="sldNum" sz="quarter" idx="10"/>
          </p:nvPr>
        </p:nvSpPr>
        <p:spPr/>
        <p:txBody>
          <a:bodyPr/>
          <a:lstStyle/>
          <a:p>
            <a:pPr>
              <a:defRPr/>
            </a:pPr>
            <a:fld id="{7AB24B4C-B2B7-D948-8F8A-C0B3CD66E425}" type="slidenum">
              <a:rPr lang="en-US"/>
              <a:pPr>
                <a:defRPr/>
              </a:pPr>
              <a:t>3</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F33F5F40-9D62-970B-7FC3-9806CDB1E417}"/>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FA70C2E7-2F76-86AB-6194-1C933D3CFBB8}"/>
              </a:ext>
            </a:extLst>
          </p:cNvPr>
          <p:cNvSpPr>
            <a:spLocks noGrp="1" noChangeArrowheads="1"/>
          </p:cNvSpPr>
          <p:nvPr>
            <p:ph idx="1"/>
          </p:nvPr>
        </p:nvSpPr>
        <p:spPr>
          <a:xfrm>
            <a:off x="838200" y="1692274"/>
            <a:ext cx="9747504" cy="4862513"/>
          </a:xfrm>
          <a:solidFill>
            <a:schemeClr val="tx1"/>
          </a:solidFill>
        </p:spPr>
        <p:txBody>
          <a:bodyPr/>
          <a:lstStyle/>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Current Status/Rationale: </a:t>
            </a:r>
            <a:r>
              <a:rPr lang="en-US" sz="2000" dirty="0">
                <a:solidFill>
                  <a:schemeClr val="bg1"/>
                </a:solidFill>
              </a:rPr>
              <a:t>The Faculty Handbook (FH) timeline for the Full-time Faculty Grievance Procedure is cumbersome, and the section is in need of improved flow and clarity. </a:t>
            </a:r>
          </a:p>
          <a:p>
            <a:pPr marL="0" lvl="0" indent="0">
              <a:spcBef>
                <a:spcPts val="400"/>
              </a:spcBef>
              <a:buNone/>
            </a:pPr>
            <a:endParaRPr lang="en-US" sz="600" dirty="0">
              <a:solidFill>
                <a:schemeClr val="bg1"/>
              </a:solidFill>
            </a:endParaRPr>
          </a:p>
          <a:p>
            <a:pPr marL="0" indent="0">
              <a:spcBef>
                <a:spcPts val="400"/>
              </a:spcBef>
              <a:buNone/>
            </a:pPr>
            <a:r>
              <a:rPr lang="en-US" sz="2000" dirty="0">
                <a:solidFill>
                  <a:srgbClr val="FF0000"/>
                </a:solidFill>
                <a:latin typeface="Real Text Pro"/>
                <a:cs typeface="Times New Roman" panose="02020603050405020304" pitchFamily="18" charset="0"/>
              </a:rPr>
              <a:t>Related FH Passages: </a:t>
            </a:r>
            <a:r>
              <a:rPr lang="en-US" sz="2000" dirty="0">
                <a:solidFill>
                  <a:schemeClr val="bg1"/>
                </a:solidFill>
                <a:latin typeface="Real Text Pro"/>
                <a:cs typeface="Times New Roman" panose="02020603050405020304" pitchFamily="18" charset="0"/>
              </a:rPr>
              <a:t>Full-time Faculty Grievance Procedure (the whole section).</a:t>
            </a:r>
          </a:p>
          <a:p>
            <a:pPr marL="0" indent="0">
              <a:spcBef>
                <a:spcPts val="400"/>
              </a:spcBef>
              <a:buNone/>
            </a:pPr>
            <a:endParaRPr lang="en-US" sz="600" dirty="0">
              <a:solidFill>
                <a:schemeClr val="bg1"/>
              </a:solidFill>
            </a:endParaRPr>
          </a:p>
          <a:p>
            <a:pPr marL="0" indent="0">
              <a:spcBef>
                <a:spcPts val="400"/>
              </a:spcBef>
              <a:buNone/>
            </a:pPr>
            <a:r>
              <a:rPr lang="en-US" sz="2000" i="1" dirty="0">
                <a:solidFill>
                  <a:srgbClr val="FF0000"/>
                </a:solidFill>
              </a:rPr>
              <a:t>FHC Recommendation: </a:t>
            </a:r>
            <a:r>
              <a:rPr lang="en-US" sz="2000" dirty="0">
                <a:solidFill>
                  <a:schemeClr val="bg1"/>
                </a:solidFill>
              </a:rPr>
              <a:t>The Full-time Faculty Grievance Procedure section of the Faculty Handbook should be split into four distinct subsections with content updated and/or reorganized to improve clarity and flow. The proposed four distinct subsections are as follows:</a:t>
            </a:r>
          </a:p>
          <a:p>
            <a:pPr marL="914400" lvl="1" indent="-457200">
              <a:spcBef>
                <a:spcPts val="400"/>
              </a:spcBef>
              <a:buFont typeface="+mj-lt"/>
              <a:buAutoNum type="arabicPeriod"/>
            </a:pPr>
            <a:endParaRPr lang="en-US" sz="2000" dirty="0">
              <a:solidFill>
                <a:schemeClr val="bg1"/>
              </a:solidFill>
            </a:endParaRPr>
          </a:p>
          <a:p>
            <a:pPr marL="914400" lvl="1" indent="-457200">
              <a:spcBef>
                <a:spcPts val="400"/>
              </a:spcBef>
              <a:buFont typeface="+mj-lt"/>
              <a:buAutoNum type="arabicPeriod"/>
            </a:pPr>
            <a:r>
              <a:rPr lang="en-US" sz="2000" dirty="0">
                <a:solidFill>
                  <a:schemeClr val="bg1"/>
                </a:solidFill>
              </a:rPr>
              <a:t>Definitions and Eligibility</a:t>
            </a:r>
          </a:p>
          <a:p>
            <a:pPr marL="914400" lvl="1" indent="-457200">
              <a:spcBef>
                <a:spcPts val="400"/>
              </a:spcBef>
              <a:buFont typeface="+mj-lt"/>
              <a:buAutoNum type="arabicPeriod"/>
            </a:pPr>
            <a:r>
              <a:rPr lang="en-US" sz="2000" dirty="0">
                <a:solidFill>
                  <a:schemeClr val="bg1"/>
                </a:solidFill>
              </a:rPr>
              <a:t>Grievance Process and Details</a:t>
            </a:r>
          </a:p>
          <a:p>
            <a:pPr marL="914400" lvl="1" indent="-457200">
              <a:spcBef>
                <a:spcPts val="400"/>
              </a:spcBef>
              <a:buFont typeface="+mj-lt"/>
              <a:buAutoNum type="arabicPeriod"/>
            </a:pPr>
            <a:r>
              <a:rPr lang="en-US" sz="2000" dirty="0">
                <a:solidFill>
                  <a:schemeClr val="bg1"/>
                </a:solidFill>
              </a:rPr>
              <a:t>Typical Grievance Process Timeline</a:t>
            </a:r>
          </a:p>
          <a:p>
            <a:pPr marL="914400" lvl="1" indent="-457200">
              <a:spcBef>
                <a:spcPts val="400"/>
              </a:spcBef>
              <a:buFont typeface="+mj-lt"/>
              <a:buAutoNum type="arabicPeriod"/>
            </a:pPr>
            <a:r>
              <a:rPr lang="en-US" sz="2000" dirty="0">
                <a:solidFill>
                  <a:schemeClr val="bg1"/>
                </a:solidFill>
              </a:rPr>
              <a:t>Grievance Process Timeline Exceptions</a:t>
            </a:r>
          </a:p>
          <a:p>
            <a:pPr marL="0" lvl="0" indent="0">
              <a:spcBef>
                <a:spcPts val="400"/>
              </a:spcBef>
              <a:buNone/>
            </a:pPr>
            <a:endParaRPr lang="en-US" sz="2000" dirty="0">
              <a:solidFill>
                <a:schemeClr val="bg1"/>
              </a:solidFill>
            </a:endParaRPr>
          </a:p>
        </p:txBody>
      </p:sp>
      <p:sp>
        <p:nvSpPr>
          <p:cNvPr id="50179" name="Title 2">
            <a:extLst>
              <a:ext uri="{FF2B5EF4-FFF2-40B4-BE49-F238E27FC236}">
                <a16:creationId xmlns:a16="http://schemas.microsoft.com/office/drawing/2014/main" id="{56DF15A9-DE61-E273-6A55-AABE7A40AE0B}"/>
              </a:ext>
            </a:extLst>
          </p:cNvPr>
          <p:cNvSpPr>
            <a:spLocks noGrp="1" noChangeArrowheads="1"/>
          </p:cNvSpPr>
          <p:nvPr>
            <p:ph type="title"/>
          </p:nvPr>
        </p:nvSpPr>
        <p:spPr>
          <a:xfrm>
            <a:off x="838199" y="303213"/>
            <a:ext cx="9747504" cy="1325562"/>
          </a:xfrm>
          <a:solidFill>
            <a:schemeClr val="bg1"/>
          </a:solidFill>
        </p:spPr>
        <p:txBody>
          <a:bodyPr/>
          <a:lstStyle/>
          <a:p>
            <a:pPr lvl="0"/>
            <a:r>
              <a:rPr lang="en-US" sz="2800" dirty="0"/>
              <a:t>Grievance timeline (1Ai)</a:t>
            </a:r>
          </a:p>
        </p:txBody>
      </p:sp>
      <p:sp>
        <p:nvSpPr>
          <p:cNvPr id="4" name="Slide Number Placeholder 3">
            <a:extLst>
              <a:ext uri="{FF2B5EF4-FFF2-40B4-BE49-F238E27FC236}">
                <a16:creationId xmlns:a16="http://schemas.microsoft.com/office/drawing/2014/main" id="{68D77429-A8A2-2F4D-DD12-9587616BB3F0}"/>
              </a:ext>
            </a:extLst>
          </p:cNvPr>
          <p:cNvSpPr>
            <a:spLocks noGrp="1"/>
          </p:cNvSpPr>
          <p:nvPr>
            <p:ph type="sldNum" sz="quarter" idx="10"/>
          </p:nvPr>
        </p:nvSpPr>
        <p:spPr/>
        <p:txBody>
          <a:bodyPr/>
          <a:lstStyle/>
          <a:p>
            <a:pPr>
              <a:defRPr/>
            </a:pPr>
            <a:fld id="{7AB24B4C-B2B7-D948-8F8A-C0B3CD66E425}" type="slidenum">
              <a:rPr lang="en-US"/>
              <a:pPr>
                <a:defRPr/>
              </a:pPr>
              <a:t>4</a:t>
            </a:fld>
            <a:endParaRPr lang="en-US" dirty="0"/>
          </a:p>
        </p:txBody>
      </p:sp>
    </p:spTree>
    <p:extLst>
      <p:ext uri="{BB962C8B-B14F-4D97-AF65-F5344CB8AC3E}">
        <p14:creationId xmlns:p14="http://schemas.microsoft.com/office/powerpoint/2010/main" val="340412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56BADDFF-D82A-B90C-BFE9-18172AA81F10}"/>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D7F300B0-C262-A47E-ACAC-D35411D9FEFA}"/>
              </a:ext>
            </a:extLst>
          </p:cNvPr>
          <p:cNvSpPr>
            <a:spLocks noGrp="1" noChangeArrowheads="1"/>
          </p:cNvSpPr>
          <p:nvPr>
            <p:ph idx="1"/>
          </p:nvPr>
        </p:nvSpPr>
        <p:spPr>
          <a:xfrm>
            <a:off x="838201" y="1692274"/>
            <a:ext cx="9747504" cy="4862513"/>
          </a:xfrm>
          <a:solidFill>
            <a:schemeClr val="tx1"/>
          </a:solidFill>
        </p:spPr>
        <p:txBody>
          <a:bodyPr/>
          <a:lstStyle/>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Current Status/Rationale:</a:t>
            </a:r>
            <a:r>
              <a:rPr lang="en-US" sz="2000" dirty="0">
                <a:solidFill>
                  <a:srgbClr val="FF0000"/>
                </a:solidFill>
              </a:rPr>
              <a:t> </a:t>
            </a:r>
            <a:r>
              <a:rPr lang="en-US" sz="2000" dirty="0">
                <a:solidFill>
                  <a:schemeClr val="bg1"/>
                </a:solidFill>
              </a:rPr>
              <a:t>FH does not specifically address how to manage grievances that are submitted when faculty are not on contract (or they are on an approved leave) except for related language that filing a grievance (</a:t>
            </a:r>
            <a:r>
              <a:rPr lang="en-US" sz="2000" i="1" dirty="0">
                <a:solidFill>
                  <a:schemeClr val="bg1"/>
                </a:solidFill>
              </a:rPr>
              <a:t>Step One) </a:t>
            </a:r>
            <a:r>
              <a:rPr lang="en-US" sz="2000" dirty="0">
                <a:solidFill>
                  <a:schemeClr val="bg1"/>
                </a:solidFill>
              </a:rPr>
              <a:t>must still occur within three months after the grievant became aware of the </a:t>
            </a:r>
            <a:r>
              <a:rPr lang="en-US" sz="2000" dirty="0" err="1">
                <a:solidFill>
                  <a:schemeClr val="bg1"/>
                </a:solidFill>
              </a:rPr>
              <a:t>grievable</a:t>
            </a:r>
            <a:r>
              <a:rPr lang="en-US" sz="2000" dirty="0">
                <a:solidFill>
                  <a:schemeClr val="bg1"/>
                </a:solidFill>
              </a:rPr>
              <a:t> event(s) (2.a.1.) AND that the time limit for filing a grievance may be extended beyond three months with written agreement of the Provost, the grievant, and SAC grievance officer (2.e.1.a.) AND that the time limits for subsequent steps may be extended by mutual agreement if it is difficult to form an ad hoc mediation committee due to time of year (2.e.1.b.) AND that due to the potential difficulty in forming an ad hoc Mediation Committee during summer months, </a:t>
            </a:r>
            <a:r>
              <a:rPr lang="en-US" sz="2000" i="1" dirty="0">
                <a:solidFill>
                  <a:schemeClr val="bg1"/>
                </a:solidFill>
              </a:rPr>
              <a:t>Step Two and Three </a:t>
            </a:r>
            <a:r>
              <a:rPr lang="en-US" sz="2000" dirty="0">
                <a:solidFill>
                  <a:schemeClr val="bg1"/>
                </a:solidFill>
              </a:rPr>
              <a:t>of the Grievance Procedure will normally be suspended during summer terms (2.e.1.c.).</a:t>
            </a:r>
          </a:p>
          <a:p>
            <a:pPr marL="0" indent="0" eaLnBrk="1" hangingPunct="1">
              <a:spcBef>
                <a:spcPts val="400"/>
              </a:spcBef>
              <a:buNone/>
              <a:defRPr/>
            </a:pPr>
            <a:endParaRPr lang="en-US" sz="600" dirty="0">
              <a:solidFill>
                <a:schemeClr val="bg1"/>
              </a:solidFill>
            </a:endParaRPr>
          </a:p>
          <a:p>
            <a:pPr marL="0" indent="0">
              <a:spcBef>
                <a:spcPts val="400"/>
              </a:spcBef>
              <a:buNone/>
            </a:pPr>
            <a:r>
              <a:rPr lang="en-US" sz="2000" dirty="0">
                <a:solidFill>
                  <a:srgbClr val="FF0000"/>
                </a:solidFill>
                <a:latin typeface="Real Text Pro"/>
                <a:cs typeface="Times New Roman" panose="02020603050405020304" pitchFamily="18" charset="0"/>
              </a:rPr>
              <a:t>Related FH Passages: </a:t>
            </a:r>
            <a:r>
              <a:rPr lang="en-US" sz="2000" dirty="0">
                <a:solidFill>
                  <a:schemeClr val="bg1"/>
                </a:solidFill>
                <a:latin typeface="Real Text Pro"/>
                <a:cs typeface="Times New Roman" panose="02020603050405020304" pitchFamily="18" charset="0"/>
              </a:rPr>
              <a:t>Sections 2.a.1, 2.e.1.a, 2.e.1.b, 2.e.1.c. See the report.</a:t>
            </a:r>
          </a:p>
          <a:p>
            <a:pPr marL="0" lvl="0" indent="0">
              <a:spcBef>
                <a:spcPts val="400"/>
              </a:spcBef>
              <a:buNone/>
            </a:pPr>
            <a:endParaRPr lang="en-US" sz="600" dirty="0">
              <a:solidFill>
                <a:schemeClr val="bg1"/>
              </a:solidFill>
            </a:endParaRPr>
          </a:p>
          <a:p>
            <a:pPr marL="0" indent="0">
              <a:spcBef>
                <a:spcPts val="400"/>
              </a:spcBef>
              <a:buNone/>
            </a:pPr>
            <a:endParaRPr lang="en-US" sz="2000" dirty="0">
              <a:solidFill>
                <a:schemeClr val="bg1"/>
              </a:solidFill>
            </a:endParaRPr>
          </a:p>
          <a:p>
            <a:pPr marL="0" lvl="0" indent="0">
              <a:spcBef>
                <a:spcPts val="400"/>
              </a:spcBef>
              <a:buNone/>
            </a:pPr>
            <a:endParaRPr lang="en-US" sz="2000" dirty="0">
              <a:solidFill>
                <a:schemeClr val="bg1"/>
              </a:solidFill>
            </a:endParaRPr>
          </a:p>
        </p:txBody>
      </p:sp>
      <p:sp>
        <p:nvSpPr>
          <p:cNvPr id="50179" name="Title 2">
            <a:extLst>
              <a:ext uri="{FF2B5EF4-FFF2-40B4-BE49-F238E27FC236}">
                <a16:creationId xmlns:a16="http://schemas.microsoft.com/office/drawing/2014/main" id="{FC7005DD-D7CD-C45B-9957-FD864850A997}"/>
              </a:ext>
            </a:extLst>
          </p:cNvPr>
          <p:cNvSpPr>
            <a:spLocks noGrp="1" noChangeArrowheads="1"/>
          </p:cNvSpPr>
          <p:nvPr>
            <p:ph type="title"/>
          </p:nvPr>
        </p:nvSpPr>
        <p:spPr>
          <a:xfrm>
            <a:off x="838199" y="303213"/>
            <a:ext cx="9747504" cy="1325562"/>
          </a:xfrm>
          <a:solidFill>
            <a:schemeClr val="bg1"/>
          </a:solidFill>
        </p:spPr>
        <p:txBody>
          <a:bodyPr/>
          <a:lstStyle/>
          <a:p>
            <a:r>
              <a:rPr lang="en-US" sz="2800" dirty="0"/>
              <a:t>Faculty Member Contract Status at Time of Filing (1Aii)</a:t>
            </a:r>
          </a:p>
        </p:txBody>
      </p:sp>
      <p:sp>
        <p:nvSpPr>
          <p:cNvPr id="4" name="Slide Number Placeholder 3">
            <a:extLst>
              <a:ext uri="{FF2B5EF4-FFF2-40B4-BE49-F238E27FC236}">
                <a16:creationId xmlns:a16="http://schemas.microsoft.com/office/drawing/2014/main" id="{079EFA08-73DF-27C5-945F-49E920DEBB68}"/>
              </a:ext>
            </a:extLst>
          </p:cNvPr>
          <p:cNvSpPr>
            <a:spLocks noGrp="1"/>
          </p:cNvSpPr>
          <p:nvPr>
            <p:ph type="sldNum" sz="quarter" idx="10"/>
          </p:nvPr>
        </p:nvSpPr>
        <p:spPr/>
        <p:txBody>
          <a:bodyPr/>
          <a:lstStyle/>
          <a:p>
            <a:pPr>
              <a:defRPr/>
            </a:pPr>
            <a:fld id="{7AB24B4C-B2B7-D948-8F8A-C0B3CD66E425}" type="slidenum">
              <a:rPr lang="en-US"/>
              <a:pPr>
                <a:defRPr/>
              </a:pPr>
              <a:t>5</a:t>
            </a:fld>
            <a:endParaRPr lang="en-US" dirty="0"/>
          </a:p>
        </p:txBody>
      </p:sp>
    </p:spTree>
    <p:extLst>
      <p:ext uri="{BB962C8B-B14F-4D97-AF65-F5344CB8AC3E}">
        <p14:creationId xmlns:p14="http://schemas.microsoft.com/office/powerpoint/2010/main" val="405221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032B93BE-FFE3-EC45-1F9F-244798DE936D}"/>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E8E4CDB3-38F0-E5AD-1C28-473C3DAAA7E0}"/>
              </a:ext>
            </a:extLst>
          </p:cNvPr>
          <p:cNvSpPr>
            <a:spLocks noGrp="1" noChangeArrowheads="1"/>
          </p:cNvSpPr>
          <p:nvPr>
            <p:ph idx="1"/>
          </p:nvPr>
        </p:nvSpPr>
        <p:spPr>
          <a:xfrm>
            <a:off x="838201" y="1692274"/>
            <a:ext cx="9747504" cy="4862513"/>
          </a:xfrm>
          <a:solidFill>
            <a:schemeClr val="tx1"/>
          </a:solidFill>
        </p:spPr>
        <p:txBody>
          <a:bodyPr/>
          <a:lstStyle/>
          <a:p>
            <a:pPr marL="0" indent="0">
              <a:buNone/>
            </a:pPr>
            <a:r>
              <a:rPr lang="en-US" sz="2000" i="1" dirty="0">
                <a:solidFill>
                  <a:srgbClr val="FF0000"/>
                </a:solidFill>
              </a:rPr>
              <a:t>FHC Recommendation: </a:t>
            </a:r>
            <a:r>
              <a:rPr lang="en-US" sz="2000" dirty="0">
                <a:solidFill>
                  <a:schemeClr val="bg1"/>
                </a:solidFill>
              </a:rPr>
              <a:t>FH should be more explicit about how a faculty </a:t>
            </a:r>
            <a:r>
              <a:rPr lang="en-US" sz="2000" dirty="0" err="1">
                <a:solidFill>
                  <a:schemeClr val="bg1"/>
                </a:solidFill>
              </a:rPr>
              <a:t>grievant’s</a:t>
            </a:r>
            <a:r>
              <a:rPr lang="en-US" sz="2000" dirty="0">
                <a:solidFill>
                  <a:schemeClr val="bg1"/>
                </a:solidFill>
              </a:rPr>
              <a:t> off-contract status or being on an approved leave at the time of filing the grievance affects the timeline. The timeline should proceed as written in the Grievance Procedure unless the faculty grievant is unable to fulfill such a commitment. In such a case, the faculty grievant shall provide a written statement to the Senate Agenda Committee, and the Grievance Procedure should be paused (except for the formation of the ad hoc Mediation Committee) and resumed when the faculty grievant is back, but no longer than 15 weeks.</a:t>
            </a:r>
          </a:p>
          <a:p>
            <a:pPr marL="0" lvl="0" indent="0">
              <a:buNone/>
            </a:pPr>
            <a:endParaRPr lang="en-US" sz="600" dirty="0">
              <a:solidFill>
                <a:schemeClr val="bg1"/>
              </a:solidFill>
            </a:endParaRPr>
          </a:p>
          <a:p>
            <a:pPr marL="0" indent="0">
              <a:buNone/>
            </a:pPr>
            <a:endParaRPr lang="en-US" sz="2000" dirty="0">
              <a:solidFill>
                <a:schemeClr val="bg1"/>
              </a:solidFill>
            </a:endParaRPr>
          </a:p>
          <a:p>
            <a:pPr marL="0" lvl="0" indent="0">
              <a:buNone/>
            </a:pPr>
            <a:endParaRPr lang="en-US" sz="2000" dirty="0">
              <a:solidFill>
                <a:schemeClr val="bg1"/>
              </a:solidFill>
            </a:endParaRPr>
          </a:p>
        </p:txBody>
      </p:sp>
      <p:sp>
        <p:nvSpPr>
          <p:cNvPr id="50179" name="Title 2">
            <a:extLst>
              <a:ext uri="{FF2B5EF4-FFF2-40B4-BE49-F238E27FC236}">
                <a16:creationId xmlns:a16="http://schemas.microsoft.com/office/drawing/2014/main" id="{BBED85E4-3C4F-A9CA-46DC-1BF84C410DD3}"/>
              </a:ext>
            </a:extLst>
          </p:cNvPr>
          <p:cNvSpPr>
            <a:spLocks noGrp="1" noChangeArrowheads="1"/>
          </p:cNvSpPr>
          <p:nvPr>
            <p:ph type="title"/>
          </p:nvPr>
        </p:nvSpPr>
        <p:spPr>
          <a:xfrm>
            <a:off x="838199" y="303213"/>
            <a:ext cx="9747504" cy="1325562"/>
          </a:xfrm>
          <a:solidFill>
            <a:schemeClr val="bg1"/>
          </a:solidFill>
        </p:spPr>
        <p:txBody>
          <a:bodyPr/>
          <a:lstStyle/>
          <a:p>
            <a:r>
              <a:rPr lang="en-US" sz="2800" dirty="0"/>
              <a:t>Faculty Member Contract Status at Time of Filing (1Aii) </a:t>
            </a:r>
            <a:r>
              <a:rPr lang="en-US" sz="2800" dirty="0" err="1"/>
              <a:t>con’t</a:t>
            </a:r>
            <a:endParaRPr lang="en-US" sz="2800" dirty="0"/>
          </a:p>
        </p:txBody>
      </p:sp>
      <p:sp>
        <p:nvSpPr>
          <p:cNvPr id="4" name="Slide Number Placeholder 3">
            <a:extLst>
              <a:ext uri="{FF2B5EF4-FFF2-40B4-BE49-F238E27FC236}">
                <a16:creationId xmlns:a16="http://schemas.microsoft.com/office/drawing/2014/main" id="{B5B04E91-2C9C-441D-E1E0-FE27EE074D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24B4C-B2B7-D948-8F8A-C0B3CD66E425}" type="slidenum">
              <a:rPr kumimoji="0" lang="en-US" sz="1200" b="0" i="0" u="none" strike="noStrike" kern="1200" cap="none" spc="0" normalizeH="0" baseline="0" noProof="0">
                <a:ln>
                  <a:noFill/>
                </a:ln>
                <a:solidFill>
                  <a:srgbClr val="FFFFFF">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64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8BEA3236-F4D2-2FBA-5C23-431119B378CC}"/>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107E3E04-25DA-BEB1-9F67-5D631344BCD3}"/>
              </a:ext>
            </a:extLst>
          </p:cNvPr>
          <p:cNvSpPr>
            <a:spLocks noGrp="1" noChangeArrowheads="1"/>
          </p:cNvSpPr>
          <p:nvPr>
            <p:ph idx="1"/>
          </p:nvPr>
        </p:nvSpPr>
        <p:spPr>
          <a:xfrm>
            <a:off x="838201" y="1692274"/>
            <a:ext cx="9747504" cy="4862513"/>
          </a:xfrm>
          <a:solidFill>
            <a:schemeClr val="tx1"/>
          </a:solidFill>
        </p:spPr>
        <p:txBody>
          <a:bodyPr/>
          <a:lstStyle/>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Current Status/Rationale:</a:t>
            </a:r>
            <a:r>
              <a:rPr lang="en-US" sz="2000" dirty="0">
                <a:solidFill>
                  <a:srgbClr val="FF0000"/>
                </a:solidFill>
              </a:rPr>
              <a:t> </a:t>
            </a:r>
            <a:r>
              <a:rPr lang="en-US" sz="2000" dirty="0">
                <a:solidFill>
                  <a:schemeClr val="bg1"/>
                </a:solidFill>
              </a:rPr>
              <a:t>The </a:t>
            </a:r>
            <a:r>
              <a:rPr lang="en-US" sz="2000" i="1" dirty="0">
                <a:solidFill>
                  <a:schemeClr val="bg1"/>
                </a:solidFill>
              </a:rPr>
              <a:t>ad hoc </a:t>
            </a:r>
            <a:r>
              <a:rPr lang="en-US" sz="2000" dirty="0">
                <a:solidFill>
                  <a:schemeClr val="bg1"/>
                </a:solidFill>
              </a:rPr>
              <a:t>Mediation Committee determines if the grievance falls within the definition of a grievance and/or whether it is insubstantial or frivolous. Throughout the grievance process, the </a:t>
            </a:r>
            <a:r>
              <a:rPr lang="en-US" sz="2000" i="1" dirty="0">
                <a:solidFill>
                  <a:schemeClr val="bg1"/>
                </a:solidFill>
              </a:rPr>
              <a:t>ad hoc </a:t>
            </a:r>
            <a:r>
              <a:rPr lang="en-US" sz="2000" dirty="0">
                <a:solidFill>
                  <a:schemeClr val="bg1"/>
                </a:solidFill>
              </a:rPr>
              <a:t>Mediation Committee serves a neutral, mediation purpose. The committee can suggest ways to resolve the dispute and invite input from all parties that could aid in resolving the conflict; however, it cannot make formal findings with respect to the grievance itself. As such, the role of the </a:t>
            </a:r>
            <a:r>
              <a:rPr lang="en-US" sz="2000" i="1" dirty="0">
                <a:solidFill>
                  <a:schemeClr val="bg1"/>
                </a:solidFill>
              </a:rPr>
              <a:t>ad hoc </a:t>
            </a:r>
            <a:r>
              <a:rPr lang="en-US" sz="2000" dirty="0">
                <a:solidFill>
                  <a:schemeClr val="bg1"/>
                </a:solidFill>
              </a:rPr>
              <a:t>Mediation Committee appears clear. However, there is an opportunity to improve contextual wording for better clarity and flow. </a:t>
            </a:r>
          </a:p>
          <a:p>
            <a:pPr marL="0" indent="0" eaLnBrk="1" hangingPunct="1">
              <a:spcBef>
                <a:spcPts val="400"/>
              </a:spcBef>
              <a:buNone/>
              <a:defRPr/>
            </a:pPr>
            <a:endParaRPr lang="en-US" sz="600" dirty="0">
              <a:solidFill>
                <a:schemeClr val="bg1"/>
              </a:solidFill>
            </a:endParaRPr>
          </a:p>
          <a:p>
            <a:pPr marL="0" indent="0">
              <a:spcBef>
                <a:spcPts val="400"/>
              </a:spcBef>
              <a:buNone/>
            </a:pPr>
            <a:r>
              <a:rPr lang="en-US" sz="2000" dirty="0">
                <a:solidFill>
                  <a:srgbClr val="FF0000"/>
                </a:solidFill>
                <a:latin typeface="Real Text Pro"/>
                <a:cs typeface="Times New Roman" panose="02020603050405020304" pitchFamily="18" charset="0"/>
              </a:rPr>
              <a:t>Related FH Passages: </a:t>
            </a:r>
            <a:r>
              <a:rPr lang="en-US" sz="2000" dirty="0">
                <a:solidFill>
                  <a:schemeClr val="bg1"/>
                </a:solidFill>
                <a:latin typeface="Real Text Pro"/>
                <a:cs typeface="Times New Roman" panose="02020603050405020304" pitchFamily="18" charset="0"/>
              </a:rPr>
              <a:t>Section 2.b.2 and the whole section. See the report.</a:t>
            </a:r>
          </a:p>
          <a:p>
            <a:pPr marL="0" lvl="0" indent="0">
              <a:spcBef>
                <a:spcPts val="400"/>
              </a:spcBef>
              <a:buNone/>
            </a:pPr>
            <a:endParaRPr lang="en-US" sz="600" dirty="0">
              <a:solidFill>
                <a:schemeClr val="bg1"/>
              </a:solidFill>
            </a:endParaRPr>
          </a:p>
          <a:p>
            <a:pPr marL="0" indent="0">
              <a:spcBef>
                <a:spcPts val="400"/>
              </a:spcBef>
              <a:buNone/>
            </a:pPr>
            <a:r>
              <a:rPr lang="en-US" sz="2000" i="1" dirty="0">
                <a:solidFill>
                  <a:srgbClr val="FF0000"/>
                </a:solidFill>
              </a:rPr>
              <a:t>FHC Recommendation: </a:t>
            </a:r>
            <a:r>
              <a:rPr lang="en-US" sz="2000" dirty="0">
                <a:solidFill>
                  <a:schemeClr val="bg1"/>
                </a:solidFill>
              </a:rPr>
              <a:t>The role of the </a:t>
            </a:r>
            <a:r>
              <a:rPr lang="en-US" sz="2000" i="1" dirty="0">
                <a:solidFill>
                  <a:schemeClr val="bg1"/>
                </a:solidFill>
              </a:rPr>
              <a:t>ad hoc </a:t>
            </a:r>
            <a:r>
              <a:rPr lang="en-US" sz="2000" dirty="0">
                <a:solidFill>
                  <a:schemeClr val="bg1"/>
                </a:solidFill>
              </a:rPr>
              <a:t>Mediation Committee appears clear. The Grievance Procedure section and its wording associated with the </a:t>
            </a:r>
            <a:r>
              <a:rPr lang="en-US" sz="2000" i="1" dirty="0">
                <a:solidFill>
                  <a:schemeClr val="bg1"/>
                </a:solidFill>
              </a:rPr>
              <a:t>ad hoc </a:t>
            </a:r>
            <a:r>
              <a:rPr lang="en-US" sz="2000" dirty="0">
                <a:solidFill>
                  <a:schemeClr val="bg1"/>
                </a:solidFill>
              </a:rPr>
              <a:t>Mediation Committee should be updated for improved clarity and flow only.</a:t>
            </a:r>
          </a:p>
          <a:p>
            <a:pPr marL="0" lvl="0" indent="0">
              <a:spcBef>
                <a:spcPts val="400"/>
              </a:spcBef>
              <a:buNone/>
            </a:pPr>
            <a:endParaRPr lang="en-US" sz="2000" dirty="0">
              <a:solidFill>
                <a:schemeClr val="bg1"/>
              </a:solidFill>
            </a:endParaRPr>
          </a:p>
        </p:txBody>
      </p:sp>
      <p:sp>
        <p:nvSpPr>
          <p:cNvPr id="50179" name="Title 2">
            <a:extLst>
              <a:ext uri="{FF2B5EF4-FFF2-40B4-BE49-F238E27FC236}">
                <a16:creationId xmlns:a16="http://schemas.microsoft.com/office/drawing/2014/main" id="{2F45B708-5998-D20F-B08F-56876533AC19}"/>
              </a:ext>
            </a:extLst>
          </p:cNvPr>
          <p:cNvSpPr>
            <a:spLocks noGrp="1" noChangeArrowheads="1"/>
          </p:cNvSpPr>
          <p:nvPr>
            <p:ph type="title"/>
          </p:nvPr>
        </p:nvSpPr>
        <p:spPr>
          <a:xfrm>
            <a:off x="838199" y="303213"/>
            <a:ext cx="9747504" cy="1325562"/>
          </a:xfrm>
          <a:solidFill>
            <a:schemeClr val="bg1"/>
          </a:solidFill>
        </p:spPr>
        <p:txBody>
          <a:bodyPr/>
          <a:lstStyle/>
          <a:p>
            <a:pPr lvl="0"/>
            <a:r>
              <a:rPr lang="en-US" sz="2800" dirty="0"/>
              <a:t>The Role of the Grievance Committee (1B)</a:t>
            </a:r>
          </a:p>
        </p:txBody>
      </p:sp>
      <p:sp>
        <p:nvSpPr>
          <p:cNvPr id="4" name="Slide Number Placeholder 3">
            <a:extLst>
              <a:ext uri="{FF2B5EF4-FFF2-40B4-BE49-F238E27FC236}">
                <a16:creationId xmlns:a16="http://schemas.microsoft.com/office/drawing/2014/main" id="{A3F6FC43-6BDF-0EE8-1354-505F4D03F37A}"/>
              </a:ext>
            </a:extLst>
          </p:cNvPr>
          <p:cNvSpPr>
            <a:spLocks noGrp="1"/>
          </p:cNvSpPr>
          <p:nvPr>
            <p:ph type="sldNum" sz="quarter" idx="10"/>
          </p:nvPr>
        </p:nvSpPr>
        <p:spPr/>
        <p:txBody>
          <a:bodyPr/>
          <a:lstStyle/>
          <a:p>
            <a:pPr>
              <a:defRPr/>
            </a:pPr>
            <a:fld id="{7AB24B4C-B2B7-D948-8F8A-C0B3CD66E425}" type="slidenum">
              <a:rPr lang="en-US"/>
              <a:pPr>
                <a:defRPr/>
              </a:pPr>
              <a:t>7</a:t>
            </a:fld>
            <a:endParaRPr lang="en-US" dirty="0"/>
          </a:p>
        </p:txBody>
      </p:sp>
    </p:spTree>
    <p:extLst>
      <p:ext uri="{BB962C8B-B14F-4D97-AF65-F5344CB8AC3E}">
        <p14:creationId xmlns:p14="http://schemas.microsoft.com/office/powerpoint/2010/main" val="349874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0AEC5B95-BF20-A264-9581-D820B223AF87}"/>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AE097330-9650-3281-AA71-7C1868339ACF}"/>
              </a:ext>
            </a:extLst>
          </p:cNvPr>
          <p:cNvSpPr>
            <a:spLocks noGrp="1" noChangeArrowheads="1"/>
          </p:cNvSpPr>
          <p:nvPr>
            <p:ph idx="1"/>
          </p:nvPr>
        </p:nvSpPr>
        <p:spPr>
          <a:xfrm>
            <a:off x="838201" y="1692274"/>
            <a:ext cx="9747504" cy="4862513"/>
          </a:xfrm>
          <a:solidFill>
            <a:schemeClr val="tx1"/>
          </a:solidFill>
        </p:spPr>
        <p:txBody>
          <a:bodyPr/>
          <a:lstStyle/>
          <a:p>
            <a:pPr marL="0" indent="0" eaLnBrk="1" hangingPunct="1">
              <a:spcBef>
                <a:spcPts val="200"/>
              </a:spcBef>
              <a:buNone/>
              <a:defRPr/>
            </a:pPr>
            <a:r>
              <a:rPr lang="en-US" sz="2000" dirty="0">
                <a:solidFill>
                  <a:srgbClr val="FF0000"/>
                </a:solidFill>
                <a:latin typeface="Real Text Pro"/>
                <a:cs typeface="Times New Roman" panose="02020603050405020304" pitchFamily="18" charset="0"/>
              </a:rPr>
              <a:t>Current Status/Rationale:</a:t>
            </a:r>
            <a:r>
              <a:rPr lang="en-US" sz="2000" dirty="0">
                <a:solidFill>
                  <a:srgbClr val="FF0000"/>
                </a:solidFill>
              </a:rPr>
              <a:t> </a:t>
            </a:r>
            <a:r>
              <a:rPr lang="en-US" sz="2000" dirty="0">
                <a:solidFill>
                  <a:schemeClr val="bg1"/>
                </a:solidFill>
              </a:rPr>
              <a:t>HR involvement in the grievance process is not explicitly mentioned in the FH, but its possibility can be inferred from wording allowing the grievant to “be accompanied by a member of the Northeastern University community” (2.b.3. and 2.b.5.) AND the ad hoc grievance committee “may require the attendance of … and any other persons who might be of aid in resolving the grievance” (2.b.3.b and 2.b.5.) …. At any meeting where the grievant is present, the grievant may be accompanied by a member of the Northeastern University community (2.b.3.). As such, FH does not exclude the involvement of HR in the grievance proceedings. </a:t>
            </a:r>
          </a:p>
          <a:p>
            <a:pPr marL="0" indent="0" eaLnBrk="1" hangingPunct="1">
              <a:spcBef>
                <a:spcPts val="200"/>
              </a:spcBef>
              <a:buNone/>
              <a:defRPr/>
            </a:pPr>
            <a:endParaRPr lang="en-US" sz="400" dirty="0">
              <a:solidFill>
                <a:schemeClr val="bg1"/>
              </a:solidFill>
            </a:endParaRPr>
          </a:p>
          <a:p>
            <a:pPr marL="0" indent="0">
              <a:spcBef>
                <a:spcPts val="200"/>
              </a:spcBef>
              <a:buNone/>
            </a:pPr>
            <a:r>
              <a:rPr lang="en-US" sz="2000" dirty="0">
                <a:solidFill>
                  <a:srgbClr val="FF0000"/>
                </a:solidFill>
                <a:latin typeface="Real Text Pro"/>
                <a:cs typeface="Times New Roman" panose="02020603050405020304" pitchFamily="18" charset="0"/>
              </a:rPr>
              <a:t>Related FH Passages: </a:t>
            </a:r>
            <a:r>
              <a:rPr lang="en-US" sz="2000" dirty="0">
                <a:solidFill>
                  <a:schemeClr val="bg1"/>
                </a:solidFill>
                <a:latin typeface="Real Text Pro"/>
                <a:cs typeface="Times New Roman" panose="02020603050405020304" pitchFamily="18" charset="0"/>
              </a:rPr>
              <a:t>Sections 2.b.3, 2.b.3.b, 2.b.5. See the report.</a:t>
            </a:r>
          </a:p>
          <a:p>
            <a:pPr marL="0" lvl="0" indent="0">
              <a:spcBef>
                <a:spcPts val="200"/>
              </a:spcBef>
              <a:buNone/>
            </a:pPr>
            <a:endParaRPr lang="en-US" sz="400" dirty="0">
              <a:solidFill>
                <a:schemeClr val="bg1"/>
              </a:solidFill>
            </a:endParaRPr>
          </a:p>
          <a:p>
            <a:pPr marL="0" indent="0">
              <a:spcBef>
                <a:spcPts val="200"/>
              </a:spcBef>
              <a:buNone/>
            </a:pPr>
            <a:r>
              <a:rPr lang="en-US" sz="2000" i="1" dirty="0">
                <a:solidFill>
                  <a:srgbClr val="FF0000"/>
                </a:solidFill>
              </a:rPr>
              <a:t>FHC Recommendation: </a:t>
            </a:r>
            <a:r>
              <a:rPr lang="en-US" sz="2000" dirty="0">
                <a:solidFill>
                  <a:schemeClr val="bg1"/>
                </a:solidFill>
              </a:rPr>
              <a:t>FH should be inclusive but not limiting in who should be included in the grievance proceedings. The grievant should not be limited to only having one member of the Northeastern University community accompany them. Similarly, the ad hoc Mediation Committee should be able to request attendance and/or input by the party whose action occasioned the grievance and/or other involved individuals, who may help resolve the grievance.</a:t>
            </a:r>
          </a:p>
          <a:p>
            <a:pPr marL="0" lvl="0" indent="0">
              <a:spcBef>
                <a:spcPts val="200"/>
              </a:spcBef>
              <a:buNone/>
            </a:pPr>
            <a:endParaRPr lang="en-US" sz="2000" dirty="0">
              <a:solidFill>
                <a:schemeClr val="bg1"/>
              </a:solidFill>
            </a:endParaRPr>
          </a:p>
        </p:txBody>
      </p:sp>
      <p:sp>
        <p:nvSpPr>
          <p:cNvPr id="50179" name="Title 2">
            <a:extLst>
              <a:ext uri="{FF2B5EF4-FFF2-40B4-BE49-F238E27FC236}">
                <a16:creationId xmlns:a16="http://schemas.microsoft.com/office/drawing/2014/main" id="{D467B9C0-ACD6-D896-6BB5-48227EB13524}"/>
              </a:ext>
            </a:extLst>
          </p:cNvPr>
          <p:cNvSpPr>
            <a:spLocks noGrp="1" noChangeArrowheads="1"/>
          </p:cNvSpPr>
          <p:nvPr>
            <p:ph type="title"/>
          </p:nvPr>
        </p:nvSpPr>
        <p:spPr>
          <a:xfrm>
            <a:off x="838199" y="303213"/>
            <a:ext cx="9747504" cy="1325562"/>
          </a:xfrm>
          <a:solidFill>
            <a:schemeClr val="bg1"/>
          </a:solidFill>
        </p:spPr>
        <p:txBody>
          <a:bodyPr/>
          <a:lstStyle/>
          <a:p>
            <a:pPr lvl="0"/>
            <a:r>
              <a:rPr lang="en-US" sz="2800" dirty="0"/>
              <a:t>The Role, if any, of Human Resources (HR) Department in the Grievance Process (1C)</a:t>
            </a:r>
          </a:p>
        </p:txBody>
      </p:sp>
      <p:sp>
        <p:nvSpPr>
          <p:cNvPr id="4" name="Slide Number Placeholder 3">
            <a:extLst>
              <a:ext uri="{FF2B5EF4-FFF2-40B4-BE49-F238E27FC236}">
                <a16:creationId xmlns:a16="http://schemas.microsoft.com/office/drawing/2014/main" id="{63A75006-9195-F109-312A-90F848CEA34E}"/>
              </a:ext>
            </a:extLst>
          </p:cNvPr>
          <p:cNvSpPr>
            <a:spLocks noGrp="1"/>
          </p:cNvSpPr>
          <p:nvPr>
            <p:ph type="sldNum" sz="quarter" idx="10"/>
          </p:nvPr>
        </p:nvSpPr>
        <p:spPr/>
        <p:txBody>
          <a:bodyPr/>
          <a:lstStyle/>
          <a:p>
            <a:pPr>
              <a:defRPr/>
            </a:pPr>
            <a:fld id="{7AB24B4C-B2B7-D948-8F8A-C0B3CD66E425}" type="slidenum">
              <a:rPr lang="en-US"/>
              <a:pPr>
                <a:defRPr/>
              </a:pPr>
              <a:t>8</a:t>
            </a:fld>
            <a:endParaRPr lang="en-US" dirty="0"/>
          </a:p>
        </p:txBody>
      </p:sp>
    </p:spTree>
    <p:extLst>
      <p:ext uri="{BB962C8B-B14F-4D97-AF65-F5344CB8AC3E}">
        <p14:creationId xmlns:p14="http://schemas.microsoft.com/office/powerpoint/2010/main" val="183880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799A73B4-C19B-731A-C106-ADFF7777D546}"/>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0B113B02-58B7-8CC3-54B3-26FB53EE50AE}"/>
              </a:ext>
            </a:extLst>
          </p:cNvPr>
          <p:cNvSpPr>
            <a:spLocks noGrp="1" noChangeArrowheads="1"/>
          </p:cNvSpPr>
          <p:nvPr>
            <p:ph idx="1"/>
          </p:nvPr>
        </p:nvSpPr>
        <p:spPr>
          <a:xfrm>
            <a:off x="838201" y="1692274"/>
            <a:ext cx="9747504" cy="4862513"/>
          </a:xfrm>
          <a:solidFill>
            <a:schemeClr val="tx1"/>
          </a:solidFill>
        </p:spPr>
        <p:txBody>
          <a:bodyPr/>
          <a:lstStyle/>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Current Status/Rationale:</a:t>
            </a:r>
            <a:r>
              <a:rPr lang="en-US" sz="2000" dirty="0">
                <a:solidFill>
                  <a:srgbClr val="FF0000"/>
                </a:solidFill>
              </a:rPr>
              <a:t> </a:t>
            </a:r>
            <a:r>
              <a:rPr lang="en-US" sz="2000" dirty="0">
                <a:solidFill>
                  <a:schemeClr val="bg1"/>
                </a:solidFill>
              </a:rPr>
              <a:t>The Senate Agenda Committee liaison is not specifically mentioned in the Full-time Faculty Grievance Procedure of the FH. For clarity purposes, the “grievance coordinator” should be removed to minimize confusion about yet another inherent role for the grievance process vs. suggesting a process at discretion of the Senate Agenda Committee. </a:t>
            </a:r>
          </a:p>
          <a:p>
            <a:pPr marL="0" indent="0" eaLnBrk="1" hangingPunct="1">
              <a:spcBef>
                <a:spcPts val="400"/>
              </a:spcBef>
              <a:buNone/>
              <a:defRPr/>
            </a:pPr>
            <a:endParaRPr lang="en-US" sz="600" dirty="0">
              <a:solidFill>
                <a:schemeClr val="bg1"/>
              </a:solidFill>
            </a:endParaRPr>
          </a:p>
          <a:p>
            <a:pPr marL="0" indent="0">
              <a:spcBef>
                <a:spcPts val="400"/>
              </a:spcBef>
              <a:buNone/>
            </a:pPr>
            <a:r>
              <a:rPr lang="en-US" sz="2000" dirty="0">
                <a:solidFill>
                  <a:srgbClr val="FF0000"/>
                </a:solidFill>
                <a:latin typeface="Real Text Pro"/>
                <a:cs typeface="Times New Roman" panose="02020603050405020304" pitchFamily="18" charset="0"/>
              </a:rPr>
              <a:t>Related FH Passages: </a:t>
            </a:r>
            <a:r>
              <a:rPr lang="en-US" sz="2000" dirty="0">
                <a:solidFill>
                  <a:schemeClr val="bg1"/>
                </a:solidFill>
                <a:latin typeface="Real Text Pro"/>
                <a:cs typeface="Times New Roman" panose="02020603050405020304" pitchFamily="18" charset="0"/>
              </a:rPr>
              <a:t>Section 2.a.2. See the report.</a:t>
            </a:r>
          </a:p>
          <a:p>
            <a:pPr marL="0" lvl="0" indent="0">
              <a:spcBef>
                <a:spcPts val="400"/>
              </a:spcBef>
              <a:buNone/>
            </a:pPr>
            <a:endParaRPr lang="en-US" sz="600" dirty="0">
              <a:solidFill>
                <a:schemeClr val="bg1"/>
              </a:solidFill>
            </a:endParaRPr>
          </a:p>
          <a:p>
            <a:pPr marL="0" indent="0">
              <a:spcBef>
                <a:spcPts val="400"/>
              </a:spcBef>
              <a:buNone/>
            </a:pPr>
            <a:r>
              <a:rPr lang="en-US" sz="2000" i="1" dirty="0">
                <a:solidFill>
                  <a:srgbClr val="FF0000"/>
                </a:solidFill>
              </a:rPr>
              <a:t>FHC Recommendation: </a:t>
            </a:r>
            <a:r>
              <a:rPr lang="en-US" sz="2000" dirty="0">
                <a:solidFill>
                  <a:schemeClr val="bg1"/>
                </a:solidFill>
              </a:rPr>
              <a:t>FH should include the role of the Senate Agenda Committee Liaison for transparency and clarity purposes. It may be helpful to include it under </a:t>
            </a:r>
            <a:r>
              <a:rPr lang="en-US" sz="2000" i="1" dirty="0">
                <a:solidFill>
                  <a:schemeClr val="bg1"/>
                </a:solidFill>
              </a:rPr>
              <a:t>Step One: Filing a Grievance.</a:t>
            </a:r>
            <a:endParaRPr lang="en-US" sz="2000" dirty="0">
              <a:solidFill>
                <a:schemeClr val="bg1"/>
              </a:solidFill>
            </a:endParaRPr>
          </a:p>
          <a:p>
            <a:pPr marL="0" lvl="0" indent="0">
              <a:spcBef>
                <a:spcPts val="400"/>
              </a:spcBef>
              <a:buNone/>
            </a:pPr>
            <a:endParaRPr lang="en-US" sz="2000" dirty="0">
              <a:solidFill>
                <a:schemeClr val="bg1"/>
              </a:solidFill>
            </a:endParaRPr>
          </a:p>
        </p:txBody>
      </p:sp>
      <p:sp>
        <p:nvSpPr>
          <p:cNvPr id="50179" name="Title 2">
            <a:extLst>
              <a:ext uri="{FF2B5EF4-FFF2-40B4-BE49-F238E27FC236}">
                <a16:creationId xmlns:a16="http://schemas.microsoft.com/office/drawing/2014/main" id="{9138532C-EAC7-31D4-AEEC-9682EB7E07C7}"/>
              </a:ext>
            </a:extLst>
          </p:cNvPr>
          <p:cNvSpPr>
            <a:spLocks noGrp="1" noChangeArrowheads="1"/>
          </p:cNvSpPr>
          <p:nvPr>
            <p:ph type="title"/>
          </p:nvPr>
        </p:nvSpPr>
        <p:spPr>
          <a:xfrm>
            <a:off x="838199" y="303213"/>
            <a:ext cx="9747504" cy="1325562"/>
          </a:xfrm>
          <a:solidFill>
            <a:schemeClr val="bg1"/>
          </a:solidFill>
        </p:spPr>
        <p:txBody>
          <a:bodyPr/>
          <a:lstStyle/>
          <a:p>
            <a:pPr lvl="0"/>
            <a:r>
              <a:rPr lang="en-US" sz="2800" dirty="0"/>
              <a:t>The Role of the SAC Liaison (1D)</a:t>
            </a:r>
          </a:p>
        </p:txBody>
      </p:sp>
      <p:sp>
        <p:nvSpPr>
          <p:cNvPr id="4" name="Slide Number Placeholder 3">
            <a:extLst>
              <a:ext uri="{FF2B5EF4-FFF2-40B4-BE49-F238E27FC236}">
                <a16:creationId xmlns:a16="http://schemas.microsoft.com/office/drawing/2014/main" id="{ECFC1A07-CB3A-23FD-4551-C650F4E8E458}"/>
              </a:ext>
            </a:extLst>
          </p:cNvPr>
          <p:cNvSpPr>
            <a:spLocks noGrp="1"/>
          </p:cNvSpPr>
          <p:nvPr>
            <p:ph type="sldNum" sz="quarter" idx="10"/>
          </p:nvPr>
        </p:nvSpPr>
        <p:spPr/>
        <p:txBody>
          <a:bodyPr/>
          <a:lstStyle/>
          <a:p>
            <a:pPr>
              <a:defRPr/>
            </a:pPr>
            <a:fld id="{7AB24B4C-B2B7-D948-8F8A-C0B3CD66E425}" type="slidenum">
              <a:rPr lang="en-US"/>
              <a:pPr>
                <a:defRPr/>
              </a:pPr>
              <a:t>9</a:t>
            </a:fld>
            <a:endParaRPr lang="en-US" dirty="0"/>
          </a:p>
        </p:txBody>
      </p:sp>
    </p:spTree>
    <p:extLst>
      <p:ext uri="{BB962C8B-B14F-4D97-AF65-F5344CB8AC3E}">
        <p14:creationId xmlns:p14="http://schemas.microsoft.com/office/powerpoint/2010/main" val="233067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EB350726-7EB5-407B-5455-AD29E39B8D2C}"/>
            </a:ext>
          </a:extLst>
        </p:cNvPr>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D5ADE751-BCAF-717D-0EC1-114DCAEA2EF1}"/>
              </a:ext>
            </a:extLst>
          </p:cNvPr>
          <p:cNvSpPr>
            <a:spLocks noGrp="1" noChangeArrowheads="1"/>
          </p:cNvSpPr>
          <p:nvPr>
            <p:ph idx="1"/>
          </p:nvPr>
        </p:nvSpPr>
        <p:spPr>
          <a:xfrm>
            <a:off x="838201" y="1692274"/>
            <a:ext cx="9747504" cy="4862513"/>
          </a:xfrm>
          <a:solidFill>
            <a:schemeClr val="tx1"/>
          </a:solidFill>
        </p:spPr>
        <p:txBody>
          <a:bodyPr/>
          <a:lstStyle/>
          <a:p>
            <a:pPr marL="0" indent="0" eaLnBrk="1" hangingPunct="1">
              <a:spcBef>
                <a:spcPts val="400"/>
              </a:spcBef>
              <a:buNone/>
              <a:defRPr/>
            </a:pPr>
            <a:r>
              <a:rPr lang="en-US" sz="2000" dirty="0">
                <a:solidFill>
                  <a:srgbClr val="FF0000"/>
                </a:solidFill>
                <a:latin typeface="Real Text Pro"/>
                <a:cs typeface="Times New Roman" panose="02020603050405020304" pitchFamily="18" charset="0"/>
              </a:rPr>
              <a:t>Current Status/Rationale:</a:t>
            </a:r>
            <a:r>
              <a:rPr lang="en-US" sz="2000" dirty="0">
                <a:solidFill>
                  <a:srgbClr val="FF0000"/>
                </a:solidFill>
              </a:rPr>
              <a:t> </a:t>
            </a:r>
            <a:r>
              <a:rPr lang="en-US" sz="2000" dirty="0">
                <a:solidFill>
                  <a:schemeClr val="bg1"/>
                </a:solidFill>
              </a:rPr>
              <a:t>FH does not specify how to handle grievances against upper administration. When a grievance is filed against the Chancellor, an administrator within the Chancellor’s office, the President, or an administrator within the President’s office, the existing grievance involving the Provost’s role (see below) should be adequate. However, when a grievance is filed against the Provost or an administrator within the Provost’s office, the existing procedure is problematic, as the Provost’s office is an active participant in the currently stated grievance procedure.</a:t>
            </a:r>
          </a:p>
          <a:p>
            <a:pPr marL="0" indent="0" eaLnBrk="1" hangingPunct="1">
              <a:spcBef>
                <a:spcPts val="400"/>
              </a:spcBef>
              <a:buNone/>
              <a:defRPr/>
            </a:pPr>
            <a:endParaRPr lang="en-US" sz="600" dirty="0">
              <a:solidFill>
                <a:schemeClr val="bg1"/>
              </a:solidFill>
            </a:endParaRPr>
          </a:p>
          <a:p>
            <a:pPr marL="0" indent="0">
              <a:spcBef>
                <a:spcPts val="400"/>
              </a:spcBef>
              <a:buNone/>
            </a:pPr>
            <a:r>
              <a:rPr lang="en-US" sz="2000" dirty="0">
                <a:solidFill>
                  <a:srgbClr val="FF0000"/>
                </a:solidFill>
                <a:latin typeface="Real Text Pro"/>
                <a:cs typeface="Times New Roman" panose="02020603050405020304" pitchFamily="18" charset="0"/>
              </a:rPr>
              <a:t>Related FH Passages: </a:t>
            </a:r>
            <a:r>
              <a:rPr lang="en-US" sz="2000" dirty="0">
                <a:solidFill>
                  <a:schemeClr val="bg1"/>
                </a:solidFill>
                <a:latin typeface="Real Text Pro"/>
                <a:cs typeface="Times New Roman" panose="02020603050405020304" pitchFamily="18" charset="0"/>
              </a:rPr>
              <a:t>Sections 2.a.2, 2.a.3, 2.b.5, 2.c.1, 2.c.2, 2.d.1, 2.d.2, and 3. See the report.</a:t>
            </a:r>
          </a:p>
          <a:p>
            <a:pPr marL="0" lvl="0" indent="0">
              <a:spcBef>
                <a:spcPts val="400"/>
              </a:spcBef>
              <a:buNone/>
            </a:pPr>
            <a:endParaRPr lang="en-US" sz="600" dirty="0">
              <a:solidFill>
                <a:schemeClr val="bg1"/>
              </a:solidFill>
            </a:endParaRPr>
          </a:p>
          <a:p>
            <a:pPr marL="0" lvl="0" indent="0">
              <a:spcBef>
                <a:spcPts val="400"/>
              </a:spcBef>
              <a:buNone/>
            </a:pPr>
            <a:endParaRPr lang="en-US" sz="2000" dirty="0">
              <a:solidFill>
                <a:schemeClr val="bg1"/>
              </a:solidFill>
            </a:endParaRPr>
          </a:p>
        </p:txBody>
      </p:sp>
      <p:sp>
        <p:nvSpPr>
          <p:cNvPr id="50179" name="Title 2">
            <a:extLst>
              <a:ext uri="{FF2B5EF4-FFF2-40B4-BE49-F238E27FC236}">
                <a16:creationId xmlns:a16="http://schemas.microsoft.com/office/drawing/2014/main" id="{569FEC5A-9AAD-23BE-07C7-88444BCA8D15}"/>
              </a:ext>
            </a:extLst>
          </p:cNvPr>
          <p:cNvSpPr>
            <a:spLocks noGrp="1" noChangeArrowheads="1"/>
          </p:cNvSpPr>
          <p:nvPr>
            <p:ph type="title"/>
          </p:nvPr>
        </p:nvSpPr>
        <p:spPr>
          <a:xfrm>
            <a:off x="838199" y="303213"/>
            <a:ext cx="9747504" cy="1325562"/>
          </a:xfrm>
          <a:solidFill>
            <a:schemeClr val="bg1"/>
          </a:solidFill>
        </p:spPr>
        <p:txBody>
          <a:bodyPr/>
          <a:lstStyle/>
          <a:p>
            <a:pPr lvl="0"/>
            <a:r>
              <a:rPr lang="en-US" sz="2800" dirty="0"/>
              <a:t>Clarify the Process for Grievances Filed Against the Provost or a Member of the Provost’s Office to Address Conflicts of Interest (1E)</a:t>
            </a:r>
          </a:p>
        </p:txBody>
      </p:sp>
      <p:sp>
        <p:nvSpPr>
          <p:cNvPr id="4" name="Slide Number Placeholder 3">
            <a:extLst>
              <a:ext uri="{FF2B5EF4-FFF2-40B4-BE49-F238E27FC236}">
                <a16:creationId xmlns:a16="http://schemas.microsoft.com/office/drawing/2014/main" id="{1C1D7C73-5CA1-65CE-0F97-E47C03D35306}"/>
              </a:ext>
            </a:extLst>
          </p:cNvPr>
          <p:cNvSpPr>
            <a:spLocks noGrp="1"/>
          </p:cNvSpPr>
          <p:nvPr>
            <p:ph type="sldNum" sz="quarter" idx="10"/>
          </p:nvPr>
        </p:nvSpPr>
        <p:spPr/>
        <p:txBody>
          <a:bodyPr/>
          <a:lstStyle/>
          <a:p>
            <a:pPr>
              <a:defRPr/>
            </a:pPr>
            <a:fld id="{7AB24B4C-B2B7-D948-8F8A-C0B3CD66E425}" type="slidenum">
              <a:rPr lang="en-US"/>
              <a:pPr>
                <a:defRPr/>
              </a:pPr>
              <a:t>10</a:t>
            </a:fld>
            <a:endParaRPr lang="en-US" dirty="0"/>
          </a:p>
        </p:txBody>
      </p:sp>
    </p:spTree>
    <p:extLst>
      <p:ext uri="{BB962C8B-B14F-4D97-AF65-F5344CB8AC3E}">
        <p14:creationId xmlns:p14="http://schemas.microsoft.com/office/powerpoint/2010/main" val="1420744240"/>
      </p:ext>
    </p:extLst>
  </p:cSld>
  <p:clrMapOvr>
    <a:masterClrMapping/>
  </p:clrMapOvr>
</p:sld>
</file>

<file path=ppt/theme/theme1.xml><?xml version="1.0" encoding="utf-8"?>
<a:theme xmlns:a="http://schemas.openxmlformats.org/drawingml/2006/main" name="Northeastern Brand Theme">
  <a:themeElements>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2.xml><?xml version="1.0" encoding="utf-8"?>
<a:theme xmlns:a="http://schemas.openxmlformats.org/drawingml/2006/main" name="Northeastern Brand Theme - Neutral">
  <a:themeElements>
    <a:clrScheme name="Brand Neutral ">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D3192B"/>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3.xml><?xml version="1.0" encoding="utf-8"?>
<a:theme xmlns:a="http://schemas.openxmlformats.org/drawingml/2006/main" name="Office Theme">
  <a:themeElements>
    <a:clrScheme name="Custom 35">
      <a:dk1>
        <a:srgbClr val="000000"/>
      </a:dk1>
      <a:lt1>
        <a:srgbClr val="FFFFFF"/>
      </a:lt1>
      <a:dk2>
        <a:srgbClr val="8C8080"/>
      </a:dk2>
      <a:lt2>
        <a:srgbClr val="E6D8D3"/>
      </a:lt2>
      <a:accent1>
        <a:srgbClr val="D31B2C"/>
      </a:accent1>
      <a:accent2>
        <a:srgbClr val="0ECCDE"/>
      </a:accent2>
      <a:accent3>
        <a:srgbClr val="A0E0EF"/>
      </a:accent3>
      <a:accent4>
        <a:srgbClr val="8C8080"/>
      </a:accent4>
      <a:accent5>
        <a:srgbClr val="BAAEA9"/>
      </a:accent5>
      <a:accent6>
        <a:srgbClr val="E6D8D3"/>
      </a:accent6>
      <a:hlink>
        <a:srgbClr val="61B6D0"/>
      </a:hlink>
      <a:folHlink>
        <a:srgbClr val="0C3354"/>
      </a:folHlink>
    </a:clrScheme>
    <a:fontScheme name="Custo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themeOverride>
</file>

<file path=ppt/theme/themeOverride2.xml><?xml version="1.0" encoding="utf-8"?>
<a:themeOverride xmlns:a="http://schemas.openxmlformats.org/drawingml/2006/main">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themeOverride>
</file>

<file path=ppt/theme/themeOverride3.xml><?xml version="1.0" encoding="utf-8"?>
<a:themeOverride xmlns:a="http://schemas.openxmlformats.org/drawingml/2006/main">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themeOverride>
</file>

<file path=ppt/theme/themeOverride4.xml><?xml version="1.0" encoding="utf-8"?>
<a:themeOverride xmlns:a="http://schemas.openxmlformats.org/drawingml/2006/main">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themeOverride>
</file>

<file path=ppt/theme/themeOverride5.xml><?xml version="1.0" encoding="utf-8"?>
<a:themeOverride xmlns:a="http://schemas.openxmlformats.org/drawingml/2006/main">
  <a:clrScheme name="Brand Neutral ">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D3192B"/>
    </a:hlink>
    <a:folHlink>
      <a:srgbClr val="DB192B"/>
    </a:folHlink>
  </a:clrScheme>
</a:themeOverride>
</file>

<file path=ppt/theme/themeOverride6.xml><?xml version="1.0" encoding="utf-8"?>
<a:themeOverride xmlns:a="http://schemas.openxmlformats.org/drawingml/2006/main">
  <a:clrScheme name="Brand Neutral ">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D3192B"/>
    </a:hlink>
    <a:folHlink>
      <a:srgbClr val="DB192B"/>
    </a:folHlink>
  </a:clrScheme>
</a:themeOverride>
</file>

<file path=ppt/theme/themeOverride7.xml><?xml version="1.0" encoding="utf-8"?>
<a:themeOverride xmlns:a="http://schemas.openxmlformats.org/drawingml/2006/main">
  <a:clrScheme name="Brand Neutral ">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D3192B"/>
    </a:hlink>
    <a:folHlink>
      <a:srgbClr val="DB192B"/>
    </a:folHlink>
  </a:clrScheme>
</a:themeOverride>
</file>

<file path=ppt/theme/themeOverride8.xml><?xml version="1.0" encoding="utf-8"?>
<a:themeOverride xmlns:a="http://schemas.openxmlformats.org/drawingml/2006/main">
  <a:clrScheme name="Brand Neutral ">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D3192B"/>
    </a:hlink>
    <a:folHlink>
      <a:srgbClr val="DB192B"/>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982E956-748F-5948-B40A-D91360D0C710}">
  <we:reference id="WA104380902" version="1.0.0.0" store="Omex" storeType="OMEX"/>
  <we:alternateReferences>
    <we:reference id="WA104380902" version="1.0.0.0" store="WA104380902"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50467BCEFDA9449EDA972D79406225" ma:contentTypeVersion="10" ma:contentTypeDescription="Create a new document." ma:contentTypeScope="" ma:versionID="4194264df11344ca48f1a299e53ddf71">
  <xsd:schema xmlns:xsd="http://www.w3.org/2001/XMLSchema" xmlns:xs="http://www.w3.org/2001/XMLSchema" xmlns:p="http://schemas.microsoft.com/office/2006/metadata/properties" xmlns:ns2="a9383827-3579-4c9b-8db0-f8e03134fee9" xmlns:ns3="a3221c5d-c765-47b8-a431-f9a3fc890d19" targetNamespace="http://schemas.microsoft.com/office/2006/metadata/properties" ma:root="true" ma:fieldsID="dfa3fe0e17f573e7377ffee49201b813" ns2:_="" ns3:_="">
    <xsd:import namespace="a9383827-3579-4c9b-8db0-f8e03134fee9"/>
    <xsd:import namespace="a3221c5d-c765-47b8-a431-f9a3fc890d1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3827-3579-4c9b-8db0-f8e03134fe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221c5d-c765-47b8-a431-f9a3fc890d1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4EDFA2-0AE6-420F-B6C1-B5F154AF5FC8}">
  <ds:schemaRefs>
    <ds:schemaRef ds:uri="http://purl.org/dc/dcmitype/"/>
    <ds:schemaRef ds:uri="a9383827-3579-4c9b-8db0-f8e03134fee9"/>
    <ds:schemaRef ds:uri="http://schemas.microsoft.com/office/2006/documentManagement/types"/>
    <ds:schemaRef ds:uri="a3221c5d-c765-47b8-a431-f9a3fc890d19"/>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3D13469-7643-41A4-9F28-CC1D55DB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3827-3579-4c9b-8db0-f8e03134fee9"/>
    <ds:schemaRef ds:uri="a3221c5d-c765-47b8-a431-f9a3fc890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E2523B-FF05-45A5-B55B-4664E2BEEA2D}">
  <ds:schemaRefs>
    <ds:schemaRef ds:uri="http://schemas.microsoft.com/sharepoint/v3/contenttype/forms"/>
  </ds:schemaRefs>
</ds:datastoreItem>
</file>

<file path=docMetadata/LabelInfo.xml><?xml version="1.0" encoding="utf-8"?>
<clbl:labelList xmlns:clbl="http://schemas.microsoft.com/office/2020/mipLabelMetadata">
  <clbl:label id="{7893ce20-a697-4fd6-a4da-14011f6a471d}" enabled="1" method="Standard" siteId="{a8eec281-aaa3-4dae-ac9b-9a398b9215e7}" removed="0"/>
</clbl:labelList>
</file>

<file path=docProps/app.xml><?xml version="1.0" encoding="utf-8"?>
<Properties xmlns="http://schemas.openxmlformats.org/officeDocument/2006/extended-properties" xmlns:vt="http://schemas.openxmlformats.org/officeDocument/2006/docPropsVTypes">
  <Template/>
  <TotalTime>34819</TotalTime>
  <Words>2799</Words>
  <Application>Microsoft Macintosh PowerPoint</Application>
  <PresentationFormat>Widescreen</PresentationFormat>
  <Paragraphs>149</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Lato</vt:lpstr>
      <vt:lpstr>Lato Light</vt:lpstr>
      <vt:lpstr>Real Head Pro</vt:lpstr>
      <vt:lpstr>Real Text Pro</vt:lpstr>
      <vt:lpstr>Real Text Pro Demibold</vt:lpstr>
      <vt:lpstr>Northeastern Brand Theme</vt:lpstr>
      <vt:lpstr>Northeastern Brand Theme - Neutral</vt:lpstr>
      <vt:lpstr>Office Theme</vt:lpstr>
      <vt:lpstr>PowerPoint Presentation</vt:lpstr>
      <vt:lpstr>Charge 1</vt:lpstr>
      <vt:lpstr>Grievance timeline (1Ai)</vt:lpstr>
      <vt:lpstr>Faculty Member Contract Status at Time of Filing (1Aii)</vt:lpstr>
      <vt:lpstr>Faculty Member Contract Status at Time of Filing (1Aii) con’t</vt:lpstr>
      <vt:lpstr>The Role of the Grievance Committee (1B)</vt:lpstr>
      <vt:lpstr>The Role, if any, of Human Resources (HR) Department in the Grievance Process (1C)</vt:lpstr>
      <vt:lpstr>The Role of the SAC Liaison (1D)</vt:lpstr>
      <vt:lpstr>Clarify the Process for Grievances Filed Against the Provost or a Member of the Provost’s Office to Address Conflicts of Interest (1E)</vt:lpstr>
      <vt:lpstr>Clarify the Process for Grievances Filed Against the Provost or a Member of the Provost’s Office to Address Conflicts of Interest (1E) con’t</vt:lpstr>
      <vt:lpstr>Resolution: Faculty Handbook Grievance Procedure Process, Timeline, and Exceptions to Timeline and related updates </vt:lpstr>
      <vt:lpstr>Resolution: Faculty Handbook Grievance Procedure Process, Timeline, and Exceptions to Timeline and related updates con’t</vt:lpstr>
      <vt:lpstr>Resolution: Faculty Handbook Grievance Procedure Process, Timeline, and Exceptions to Timeline and related updates con’t</vt:lpstr>
      <vt:lpstr>Charge 2</vt:lpstr>
      <vt:lpstr>Draft a sustainable, regular Faculty Handbook update process and create a resolution/set of resolutions to bring to the Faculty Senate</vt:lpstr>
      <vt:lpstr>Faculty Handbook Update Process (Charge 2)</vt:lpstr>
      <vt:lpstr>Collaboration with Other Committees</vt:lpstr>
      <vt:lpstr>Faculty Survey</vt:lpstr>
      <vt:lpstr>Faculty Handbook Committee Report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Senate FSAM Report</dc:title>
  <dc:subject/>
  <dc:creator>Rejtar, Marketa</dc:creator>
  <cp:keywords/>
  <dc:description/>
  <cp:lastModifiedBy>Rejtar, Marketa</cp:lastModifiedBy>
  <cp:revision>109</cp:revision>
  <cp:lastPrinted>2026-03-22T18:17:18Z</cp:lastPrinted>
  <dcterms:created xsi:type="dcterms:W3CDTF">2019-07-11T18:23:01Z</dcterms:created>
  <dcterms:modified xsi:type="dcterms:W3CDTF">2026-03-22T18:24:05Z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0x0101000E50467BCEFDA9449EDA972D79406225</vt:lpwstr>
  </property>
</Properties>
</file>